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2" r:id="rId2"/>
    <p:sldId id="303" r:id="rId3"/>
    <p:sldId id="304" r:id="rId4"/>
    <p:sldId id="30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quemart.Marion" initials="J" lastIdx="1" clrIdx="0">
    <p:extLst>
      <p:ext uri="{19B8F6BF-5375-455C-9EA6-DF929625EA0E}">
        <p15:presenceInfo xmlns:p15="http://schemas.microsoft.com/office/powerpoint/2012/main" userId="S::MJacquemart@nathan.fr::2382f8d3-10fa-4d84-8430-be74a52be2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6EA4"/>
    <a:srgbClr val="8863B1"/>
    <a:srgbClr val="7D5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72065" autoAdjust="0"/>
  </p:normalViewPr>
  <p:slideViewPr>
    <p:cSldViewPr snapToGrid="0">
      <p:cViewPr varScale="1">
        <p:scale>
          <a:sx n="51" d="100"/>
          <a:sy n="51" d="100"/>
        </p:scale>
        <p:origin x="2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EB00D-4507-4548-B4F4-DC6C4FA97EC3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F1293-4CAD-469D-9152-11E604367C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38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fr-FR" sz="1200" dirty="0">
              <a:solidFill>
                <a:schemeClr val="bg1">
                  <a:lumMod val="50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F1293-4CAD-469D-9152-11E604367C6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33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fr-FR" sz="1200" dirty="0">
              <a:solidFill>
                <a:schemeClr val="bg1">
                  <a:lumMod val="50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F1293-4CAD-469D-9152-11E604367C6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052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fr-FR" sz="1200" dirty="0">
              <a:solidFill>
                <a:schemeClr val="bg1">
                  <a:lumMod val="50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F1293-4CAD-469D-9152-11E604367C6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132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fr-FR" sz="1200" dirty="0">
              <a:solidFill>
                <a:schemeClr val="bg1">
                  <a:lumMod val="50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F1293-4CAD-469D-9152-11E604367C6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22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DDA-3F1F-400D-8324-73E8CAFBE607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B3FA-22DF-472B-A0B4-E0BD6651CB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4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DDA-3F1F-400D-8324-73E8CAFBE607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B3FA-22DF-472B-A0B4-E0BD6651CB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46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DDA-3F1F-400D-8324-73E8CAFBE607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B3FA-22DF-472B-A0B4-E0BD6651CB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09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DDA-3F1F-400D-8324-73E8CAFBE607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B3FA-22DF-472B-A0B4-E0BD6651CB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57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DDA-3F1F-400D-8324-73E8CAFBE607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B3FA-22DF-472B-A0B4-E0BD6651CB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96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DDA-3F1F-400D-8324-73E8CAFBE607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B3FA-22DF-472B-A0B4-E0BD6651CB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6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DDA-3F1F-400D-8324-73E8CAFBE607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B3FA-22DF-472B-A0B4-E0BD6651CB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16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DDA-3F1F-400D-8324-73E8CAFBE607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B3FA-22DF-472B-A0B4-E0BD6651CB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01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DDA-3F1F-400D-8324-73E8CAFBE607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B3FA-22DF-472B-A0B4-E0BD6651CB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5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DDA-3F1F-400D-8324-73E8CAFBE607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B3FA-22DF-472B-A0B4-E0BD6651CB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87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2DDA-3F1F-400D-8324-73E8CAFBE607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EB3FA-22DF-472B-A0B4-E0BD6651CB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97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A2DDA-3F1F-400D-8324-73E8CAFBE607}" type="datetimeFigureOut">
              <a:rPr lang="fr-FR" smtClean="0"/>
              <a:t>19/04/2023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EB3FA-22DF-472B-A0B4-E0BD6651CB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65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t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t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4.t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4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>
            <a:extLst>
              <a:ext uri="{FF2B5EF4-FFF2-40B4-BE49-F238E27FC236}">
                <a16:creationId xmlns:a16="http://schemas.microsoft.com/office/drawing/2014/main" id="{DE894F6D-15FD-4E08-AE68-73EB87143AC8}"/>
              </a:ext>
            </a:extLst>
          </p:cNvPr>
          <p:cNvGrpSpPr/>
          <p:nvPr/>
        </p:nvGrpSpPr>
        <p:grpSpPr>
          <a:xfrm>
            <a:off x="435295" y="2474446"/>
            <a:ext cx="2231136" cy="2552401"/>
            <a:chOff x="667520" y="2474446"/>
            <a:chExt cx="2231136" cy="2552401"/>
          </a:xfrm>
        </p:grpSpPr>
        <p:sp>
          <p:nvSpPr>
            <p:cNvPr id="2" name="Bulle narrative : rectangle à coins arrondis 1">
              <a:extLst>
                <a:ext uri="{FF2B5EF4-FFF2-40B4-BE49-F238E27FC236}">
                  <a16:creationId xmlns:a16="http://schemas.microsoft.com/office/drawing/2014/main" id="{FDBD9130-93E4-4A8C-B7B0-EA7E136A01DD}"/>
                </a:ext>
              </a:extLst>
            </p:cNvPr>
            <p:cNvSpPr/>
            <p:nvPr/>
          </p:nvSpPr>
          <p:spPr>
            <a:xfrm>
              <a:off x="667520" y="2474446"/>
              <a:ext cx="2231136" cy="2552401"/>
            </a:xfrm>
            <a:prstGeom prst="wedgeRoundRectCallout">
              <a:avLst/>
            </a:prstGeom>
            <a:solidFill>
              <a:srgbClr val="756E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29C16004-F59D-4E50-BF9B-34F1EC68345C}"/>
                </a:ext>
              </a:extLst>
            </p:cNvPr>
            <p:cNvSpPr txBox="1"/>
            <p:nvPr/>
          </p:nvSpPr>
          <p:spPr>
            <a:xfrm>
              <a:off x="787408" y="2569200"/>
              <a:ext cx="1991360" cy="23628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3000"/>
                </a:lnSpc>
                <a:spcBef>
                  <a:spcPts val="500"/>
                </a:spcBef>
              </a:pPr>
              <a:r>
                <a:rPr lang="fr-FR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Remadji</a:t>
              </a:r>
              <a:r>
                <a:rPr lang="fr-FR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peint un arc-en-ciel. Il a peint la partie gauche et voici sa peinture finale.</a:t>
              </a:r>
            </a:p>
          </p:txBody>
        </p:sp>
      </p:grpSp>
      <p:pic>
        <p:nvPicPr>
          <p:cNvPr id="13" name="Image 12">
            <a:extLst>
              <a:ext uri="{FF2B5EF4-FFF2-40B4-BE49-F238E27FC236}">
                <a16:creationId xmlns:a16="http://schemas.microsoft.com/office/drawing/2014/main" id="{4B2C41AA-E7AC-4D9A-8832-A3235A20F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13"/>
            <a:ext cx="9144000" cy="719328"/>
          </a:xfrm>
          <a:prstGeom prst="rect">
            <a:avLst/>
          </a:prstGeom>
        </p:spPr>
      </p:pic>
      <p:pic>
        <p:nvPicPr>
          <p:cNvPr id="19" name="Image 18" descr="Une image contenant texte, jouet, poupée, graphiques vectoriels&#10;&#10;Description générée automatiquement">
            <a:extLst>
              <a:ext uri="{FF2B5EF4-FFF2-40B4-BE49-F238E27FC236}">
                <a16:creationId xmlns:a16="http://schemas.microsoft.com/office/drawing/2014/main" id="{D3DE3111-7DB6-4250-B62C-080B9BA8FE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20" y="5300472"/>
            <a:ext cx="1499616" cy="1557528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057456B0-D628-47CB-B84C-1C076ECBB03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8"/>
          <a:stretch/>
        </p:blipFill>
        <p:spPr>
          <a:xfrm rot="16200000">
            <a:off x="3692644" y="590415"/>
            <a:ext cx="4431347" cy="605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91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>
            <a:extLst>
              <a:ext uri="{FF2B5EF4-FFF2-40B4-BE49-F238E27FC236}">
                <a16:creationId xmlns:a16="http://schemas.microsoft.com/office/drawing/2014/main" id="{DE894F6D-15FD-4E08-AE68-73EB87143AC8}"/>
              </a:ext>
            </a:extLst>
          </p:cNvPr>
          <p:cNvGrpSpPr/>
          <p:nvPr/>
        </p:nvGrpSpPr>
        <p:grpSpPr>
          <a:xfrm>
            <a:off x="207029" y="3062515"/>
            <a:ext cx="2482080" cy="2036904"/>
            <a:chOff x="667520" y="2474446"/>
            <a:chExt cx="2231136" cy="2552401"/>
          </a:xfrm>
        </p:grpSpPr>
        <p:sp>
          <p:nvSpPr>
            <p:cNvPr id="2" name="Bulle narrative : rectangle à coins arrondis 1">
              <a:extLst>
                <a:ext uri="{FF2B5EF4-FFF2-40B4-BE49-F238E27FC236}">
                  <a16:creationId xmlns:a16="http://schemas.microsoft.com/office/drawing/2014/main" id="{FDBD9130-93E4-4A8C-B7B0-EA7E136A01DD}"/>
                </a:ext>
              </a:extLst>
            </p:cNvPr>
            <p:cNvSpPr/>
            <p:nvPr/>
          </p:nvSpPr>
          <p:spPr>
            <a:xfrm>
              <a:off x="667520" y="2474446"/>
              <a:ext cx="2231136" cy="2552401"/>
            </a:xfrm>
            <a:prstGeom prst="wedgeRoundRectCallout">
              <a:avLst/>
            </a:prstGeom>
            <a:solidFill>
              <a:srgbClr val="756E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29C16004-F59D-4E50-BF9B-34F1EC68345C}"/>
                </a:ext>
              </a:extLst>
            </p:cNvPr>
            <p:cNvSpPr txBox="1"/>
            <p:nvPr/>
          </p:nvSpPr>
          <p:spPr>
            <a:xfrm>
              <a:off x="787408" y="2569200"/>
              <a:ext cx="1991360" cy="19781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3000"/>
                </a:lnSpc>
                <a:spcBef>
                  <a:spcPts val="500"/>
                </a:spcBef>
              </a:pPr>
              <a:r>
                <a:rPr lang="fr-FR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Comment a-t-il fait pour obtenir la partie droite de l’arc-en-ciel ?</a:t>
              </a:r>
            </a:p>
          </p:txBody>
        </p:sp>
      </p:grpSp>
      <p:pic>
        <p:nvPicPr>
          <p:cNvPr id="13" name="Image 12">
            <a:extLst>
              <a:ext uri="{FF2B5EF4-FFF2-40B4-BE49-F238E27FC236}">
                <a16:creationId xmlns:a16="http://schemas.microsoft.com/office/drawing/2014/main" id="{4B2C41AA-E7AC-4D9A-8832-A3235A20F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39"/>
            <a:ext cx="9144000" cy="719328"/>
          </a:xfrm>
          <a:prstGeom prst="rect">
            <a:avLst/>
          </a:prstGeom>
        </p:spPr>
      </p:pic>
      <p:pic>
        <p:nvPicPr>
          <p:cNvPr id="8" name="Image 7" descr="Une image contenant texte, jouet, poupée, graphiques vectoriels&#10;&#10;Description générée automatiquement">
            <a:extLst>
              <a:ext uri="{FF2B5EF4-FFF2-40B4-BE49-F238E27FC236}">
                <a16:creationId xmlns:a16="http://schemas.microsoft.com/office/drawing/2014/main" id="{A9EF051B-4239-4296-94E8-298680E29F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20" y="5300472"/>
            <a:ext cx="1499616" cy="155752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249B722-D240-44C8-BF7B-99FB023A917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8"/>
          <a:stretch/>
        </p:blipFill>
        <p:spPr>
          <a:xfrm rot="16200000">
            <a:off x="3692644" y="590415"/>
            <a:ext cx="4431347" cy="605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2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>
            <a:extLst>
              <a:ext uri="{FF2B5EF4-FFF2-40B4-BE49-F238E27FC236}">
                <a16:creationId xmlns:a16="http://schemas.microsoft.com/office/drawing/2014/main" id="{DE894F6D-15FD-4E08-AE68-73EB87143AC8}"/>
              </a:ext>
            </a:extLst>
          </p:cNvPr>
          <p:cNvGrpSpPr/>
          <p:nvPr/>
        </p:nvGrpSpPr>
        <p:grpSpPr>
          <a:xfrm>
            <a:off x="124180" y="4049485"/>
            <a:ext cx="2482080" cy="977361"/>
            <a:chOff x="667520" y="2474446"/>
            <a:chExt cx="2231136" cy="2552401"/>
          </a:xfrm>
        </p:grpSpPr>
        <p:sp>
          <p:nvSpPr>
            <p:cNvPr id="2" name="Bulle narrative : rectangle à coins arrondis 1">
              <a:extLst>
                <a:ext uri="{FF2B5EF4-FFF2-40B4-BE49-F238E27FC236}">
                  <a16:creationId xmlns:a16="http://schemas.microsoft.com/office/drawing/2014/main" id="{FDBD9130-93E4-4A8C-B7B0-EA7E136A01DD}"/>
                </a:ext>
              </a:extLst>
            </p:cNvPr>
            <p:cNvSpPr/>
            <p:nvPr/>
          </p:nvSpPr>
          <p:spPr>
            <a:xfrm>
              <a:off x="667520" y="2474446"/>
              <a:ext cx="2231136" cy="2552401"/>
            </a:xfrm>
            <a:prstGeom prst="wedgeRoundRectCallout">
              <a:avLst/>
            </a:prstGeom>
            <a:solidFill>
              <a:srgbClr val="756E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29C16004-F59D-4E50-BF9B-34F1EC68345C}"/>
                </a:ext>
              </a:extLst>
            </p:cNvPr>
            <p:cNvSpPr txBox="1"/>
            <p:nvPr/>
          </p:nvSpPr>
          <p:spPr>
            <a:xfrm>
              <a:off x="787408" y="2569201"/>
              <a:ext cx="1991360" cy="14152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3000"/>
                </a:lnSpc>
                <a:spcBef>
                  <a:spcPts val="500"/>
                </a:spcBef>
              </a:pPr>
              <a:r>
                <a:rPr lang="fr-FR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Observe le haut de la peinture.</a:t>
              </a:r>
            </a:p>
          </p:txBody>
        </p:sp>
      </p:grpSp>
      <p:pic>
        <p:nvPicPr>
          <p:cNvPr id="13" name="Image 12">
            <a:extLst>
              <a:ext uri="{FF2B5EF4-FFF2-40B4-BE49-F238E27FC236}">
                <a16:creationId xmlns:a16="http://schemas.microsoft.com/office/drawing/2014/main" id="{4B2C41AA-E7AC-4D9A-8832-A3235A20F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39"/>
            <a:ext cx="9144000" cy="719328"/>
          </a:xfrm>
          <a:prstGeom prst="rect">
            <a:avLst/>
          </a:prstGeom>
        </p:spPr>
      </p:pic>
      <p:pic>
        <p:nvPicPr>
          <p:cNvPr id="5" name="Image 4" descr="Une image contenant jouet, poupée&#10;&#10;Description générée automatiquement">
            <a:extLst>
              <a:ext uri="{FF2B5EF4-FFF2-40B4-BE49-F238E27FC236}">
                <a16:creationId xmlns:a16="http://schemas.microsoft.com/office/drawing/2014/main" id="{9B13C400-A671-4AD5-BA0C-8F972C8E2C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20" y="5257704"/>
            <a:ext cx="2011027" cy="159348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577DAA9-56D0-4A82-B5EB-CC88A2579C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8"/>
          <a:stretch/>
        </p:blipFill>
        <p:spPr>
          <a:xfrm rot="16200000">
            <a:off x="3692644" y="590415"/>
            <a:ext cx="4431347" cy="605730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244E58-91F3-4DFE-A597-1504B37E7D3F}"/>
              </a:ext>
            </a:extLst>
          </p:cNvPr>
          <p:cNvSpPr/>
          <p:nvPr/>
        </p:nvSpPr>
        <p:spPr>
          <a:xfrm>
            <a:off x="2879664" y="1403394"/>
            <a:ext cx="6057307" cy="12735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2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>
            <a:extLst>
              <a:ext uri="{FF2B5EF4-FFF2-40B4-BE49-F238E27FC236}">
                <a16:creationId xmlns:a16="http://schemas.microsoft.com/office/drawing/2014/main" id="{DE894F6D-15FD-4E08-AE68-73EB87143AC8}"/>
              </a:ext>
            </a:extLst>
          </p:cNvPr>
          <p:cNvGrpSpPr/>
          <p:nvPr/>
        </p:nvGrpSpPr>
        <p:grpSpPr>
          <a:xfrm>
            <a:off x="306096" y="3255617"/>
            <a:ext cx="2482080" cy="2917371"/>
            <a:chOff x="667520" y="2474446"/>
            <a:chExt cx="2231136" cy="4256086"/>
          </a:xfrm>
        </p:grpSpPr>
        <p:sp>
          <p:nvSpPr>
            <p:cNvPr id="2" name="Bulle narrative : rectangle à coins arrondis 1">
              <a:extLst>
                <a:ext uri="{FF2B5EF4-FFF2-40B4-BE49-F238E27FC236}">
                  <a16:creationId xmlns:a16="http://schemas.microsoft.com/office/drawing/2014/main" id="{FDBD9130-93E4-4A8C-B7B0-EA7E136A01DD}"/>
                </a:ext>
              </a:extLst>
            </p:cNvPr>
            <p:cNvSpPr/>
            <p:nvPr/>
          </p:nvSpPr>
          <p:spPr>
            <a:xfrm>
              <a:off x="667520" y="2474446"/>
              <a:ext cx="2231136" cy="2552401"/>
            </a:xfrm>
            <a:prstGeom prst="wedgeRoundRectCallout">
              <a:avLst/>
            </a:prstGeom>
            <a:solidFill>
              <a:srgbClr val="756E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29C16004-F59D-4E50-BF9B-34F1EC68345C}"/>
                </a:ext>
              </a:extLst>
            </p:cNvPr>
            <p:cNvSpPr txBox="1"/>
            <p:nvPr/>
          </p:nvSpPr>
          <p:spPr>
            <a:xfrm>
              <a:off x="787408" y="2569200"/>
              <a:ext cx="1991360" cy="4161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3000"/>
                </a:lnSpc>
                <a:spcBef>
                  <a:spcPts val="500"/>
                </a:spcBef>
              </a:pPr>
              <a:r>
                <a:rPr lang="fr-FR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Que peux-tu dire des trois tâches ? Les deux roses et la bleue ?</a:t>
              </a:r>
            </a:p>
          </p:txBody>
        </p:sp>
      </p:grpSp>
      <p:pic>
        <p:nvPicPr>
          <p:cNvPr id="13" name="Image 12">
            <a:extLst>
              <a:ext uri="{FF2B5EF4-FFF2-40B4-BE49-F238E27FC236}">
                <a16:creationId xmlns:a16="http://schemas.microsoft.com/office/drawing/2014/main" id="{4B2C41AA-E7AC-4D9A-8832-A3235A20F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13"/>
            <a:ext cx="9144000" cy="719328"/>
          </a:xfrm>
          <a:prstGeom prst="rect">
            <a:avLst/>
          </a:prstGeom>
        </p:spPr>
      </p:pic>
      <p:pic>
        <p:nvPicPr>
          <p:cNvPr id="10" name="Image 9" descr="Une image contenant jouet, poupée&#10;&#10;Description générée automatiquement">
            <a:extLst>
              <a:ext uri="{FF2B5EF4-FFF2-40B4-BE49-F238E27FC236}">
                <a16:creationId xmlns:a16="http://schemas.microsoft.com/office/drawing/2014/main" id="{7F0BCE93-151A-468C-A5EB-3E3B794CD1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20" y="5257704"/>
            <a:ext cx="2011027" cy="159348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B504FCC-1F48-4AAC-9970-045F2167DF0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8"/>
          <a:stretch/>
        </p:blipFill>
        <p:spPr>
          <a:xfrm rot="16200000">
            <a:off x="3692644" y="590415"/>
            <a:ext cx="4431347" cy="60573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F81FAFB-FB98-4965-8A82-B5E424F583FB}"/>
              </a:ext>
            </a:extLst>
          </p:cNvPr>
          <p:cNvSpPr/>
          <p:nvPr/>
        </p:nvSpPr>
        <p:spPr>
          <a:xfrm>
            <a:off x="2879664" y="1403394"/>
            <a:ext cx="6057307" cy="12735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1193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6142</TotalTime>
  <Words>54</Words>
  <Application>Microsoft Office PowerPoint</Application>
  <PresentationFormat>Affichage à l'écran (4:3)</PresentationFormat>
  <Paragraphs>8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Jacquemart.Marion</dc:creator>
  <cp:lastModifiedBy>Jacquemart.Marion</cp:lastModifiedBy>
  <cp:revision>35</cp:revision>
  <dcterms:created xsi:type="dcterms:W3CDTF">2023-02-16T15:55:41Z</dcterms:created>
  <dcterms:modified xsi:type="dcterms:W3CDTF">2023-04-19T13:31:50Z</dcterms:modified>
</cp:coreProperties>
</file>