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87" r:id="rId3"/>
    <p:sldMasterId id="2147483689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8" r:id="rId25"/>
    <p:sldId id="279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mart.Marion" initials="J" lastIdx="1" clrIdx="0">
    <p:extLst>
      <p:ext uri="{19B8F6BF-5375-455C-9EA6-DF929625EA0E}">
        <p15:presenceInfo xmlns:p15="http://schemas.microsoft.com/office/powerpoint/2012/main" userId="S::MJacquemart@nathan.fr::2382f8d3-10fa-4d84-8430-be74a52be2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FF1"/>
    <a:srgbClr val="EA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70841" autoAdjust="0"/>
  </p:normalViewPr>
  <p:slideViewPr>
    <p:cSldViewPr snapToGrid="0">
      <p:cViewPr varScale="1">
        <p:scale>
          <a:sx n="50" d="100"/>
          <a:sy n="50" d="100"/>
        </p:scale>
        <p:origin x="209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tard.Orianne" userId="5d18faa1-612e-43a8-9887-4cb9faec850b" providerId="ADAL" clId="{C3578D89-C477-4905-9C1C-F98F981B51FF}"/>
    <pc:docChg chg="undo redo custSel addSld delSld modSld sldOrd addMainMaster delMainMaster modMainMaster">
      <pc:chgData name="Testard.Orianne" userId="5d18faa1-612e-43a8-9887-4cb9faec850b" providerId="ADAL" clId="{C3578D89-C477-4905-9C1C-F98F981B51FF}" dt="2023-04-14T12:25:19.533" v="2523"/>
      <pc:docMkLst>
        <pc:docMk/>
      </pc:docMkLst>
      <pc:sldChg chg="modSp new del mod">
        <pc:chgData name="Testard.Orianne" userId="5d18faa1-612e-43a8-9887-4cb9faec850b" providerId="ADAL" clId="{C3578D89-C477-4905-9C1C-F98F981B51FF}" dt="2023-04-14T07:54:38.416" v="1166" actId="47"/>
        <pc:sldMkLst>
          <pc:docMk/>
          <pc:sldMk cId="2392888938" sldId="256"/>
        </pc:sldMkLst>
        <pc:spChg chg="mod">
          <ac:chgData name="Testard.Orianne" userId="5d18faa1-612e-43a8-9887-4cb9faec850b" providerId="ADAL" clId="{C3578D89-C477-4905-9C1C-F98F981B51FF}" dt="2023-04-13T13:32:20.479" v="882" actId="20577"/>
          <ac:spMkLst>
            <pc:docMk/>
            <pc:sldMk cId="2392888938" sldId="256"/>
            <ac:spMk id="2" creationId="{0E5E8CD6-C8C3-E233-2E16-58339C87554C}"/>
          </ac:spMkLst>
        </pc:spChg>
      </pc:sldChg>
      <pc:sldChg chg="modSp del mod">
        <pc:chgData name="Testard.Orianne" userId="5d18faa1-612e-43a8-9887-4cb9faec850b" providerId="ADAL" clId="{C3578D89-C477-4905-9C1C-F98F981B51FF}" dt="2023-04-13T13:31:59.689" v="869" actId="47"/>
        <pc:sldMkLst>
          <pc:docMk/>
          <pc:sldMk cId="2780971437" sldId="256"/>
        </pc:sldMkLst>
        <pc:spChg chg="mod">
          <ac:chgData name="Testard.Orianne" userId="5d18faa1-612e-43a8-9887-4cb9faec850b" providerId="ADAL" clId="{C3578D89-C477-4905-9C1C-F98F981B51FF}" dt="2023-04-12T14:25:40.996" v="46" actId="20577"/>
          <ac:spMkLst>
            <pc:docMk/>
            <pc:sldMk cId="2780971437" sldId="256"/>
            <ac:spMk id="9" creationId="{4E6C672C-0631-4A7B-92A7-FAD3E9429487}"/>
          </ac:spMkLst>
        </pc:spChg>
        <pc:spChg chg="mod">
          <ac:chgData name="Testard.Orianne" userId="5d18faa1-612e-43a8-9887-4cb9faec850b" providerId="ADAL" clId="{C3578D89-C477-4905-9C1C-F98F981B51FF}" dt="2023-04-12T14:25:44.441" v="50" actId="20577"/>
          <ac:spMkLst>
            <pc:docMk/>
            <pc:sldMk cId="2780971437" sldId="256"/>
            <ac:spMk id="17" creationId="{0B3167ED-BCD9-4BDC-8FC0-FA0A061A804E}"/>
          </ac:spMkLst>
        </pc:spChg>
      </pc:sldChg>
      <pc:sldChg chg="addSp delSp modSp new mod">
        <pc:chgData name="Testard.Orianne" userId="5d18faa1-612e-43a8-9887-4cb9faec850b" providerId="ADAL" clId="{C3578D89-C477-4905-9C1C-F98F981B51FF}" dt="2023-04-14T12:20:39.089" v="2493" actId="120"/>
        <pc:sldMkLst>
          <pc:docMk/>
          <pc:sldMk cId="3522289977" sldId="256"/>
        </pc:sldMkLst>
        <pc:spChg chg="mod">
          <ac:chgData name="Testard.Orianne" userId="5d18faa1-612e-43a8-9887-4cb9faec850b" providerId="ADAL" clId="{C3578D89-C477-4905-9C1C-F98F981B51FF}" dt="2023-04-14T08:13:11.922" v="1217" actId="20577"/>
          <ac:spMkLst>
            <pc:docMk/>
            <pc:sldMk cId="3522289977" sldId="256"/>
            <ac:spMk id="2" creationId="{FF9BFEA7-B45F-6D2D-AEB2-2E569F0EE419}"/>
          </ac:spMkLst>
        </pc:spChg>
        <pc:spChg chg="del">
          <ac:chgData name="Testard.Orianne" userId="5d18faa1-612e-43a8-9887-4cb9faec850b" providerId="ADAL" clId="{C3578D89-C477-4905-9C1C-F98F981B51FF}" dt="2023-04-14T12:10:02.317" v="2433" actId="478"/>
          <ac:spMkLst>
            <pc:docMk/>
            <pc:sldMk cId="3522289977" sldId="256"/>
            <ac:spMk id="3" creationId="{3AE7EE1D-5C3D-DA4E-56FD-CE5BF2F67EBC}"/>
          </ac:spMkLst>
        </pc:spChg>
        <pc:spChg chg="add del">
          <ac:chgData name="Testard.Orianne" userId="5d18faa1-612e-43a8-9887-4cb9faec850b" providerId="ADAL" clId="{C3578D89-C477-4905-9C1C-F98F981B51FF}" dt="2023-04-14T11:02:23.980" v="2174" actId="22"/>
          <ac:spMkLst>
            <pc:docMk/>
            <pc:sldMk cId="3522289977" sldId="256"/>
            <ac:spMk id="4" creationId="{1E4A1896-F50D-7DFD-1253-9D796C66FBE2}"/>
          </ac:spMkLst>
        </pc:spChg>
        <pc:spChg chg="add mod">
          <ac:chgData name="Testard.Orianne" userId="5d18faa1-612e-43a8-9887-4cb9faec850b" providerId="ADAL" clId="{C3578D89-C477-4905-9C1C-F98F981B51FF}" dt="2023-04-14T12:20:39.089" v="2493" actId="120"/>
          <ac:spMkLst>
            <pc:docMk/>
            <pc:sldMk cId="3522289977" sldId="256"/>
            <ac:spMk id="4" creationId="{5E3F0DC7-F5ED-60B1-1BBA-00F1F12CDED6}"/>
          </ac:spMkLst>
        </pc:spChg>
      </pc:sldChg>
      <pc:sldChg chg="modSp new del mod">
        <pc:chgData name="Testard.Orianne" userId="5d18faa1-612e-43a8-9887-4cb9faec850b" providerId="ADAL" clId="{C3578D89-C477-4905-9C1C-F98F981B51FF}" dt="2023-04-14T07:54:37.654" v="1164" actId="47"/>
        <pc:sldMkLst>
          <pc:docMk/>
          <pc:sldMk cId="1766913896" sldId="257"/>
        </pc:sldMkLst>
        <pc:spChg chg="mod">
          <ac:chgData name="Testard.Orianne" userId="5d18faa1-612e-43a8-9887-4cb9faec850b" providerId="ADAL" clId="{C3578D89-C477-4905-9C1C-F98F981B51FF}" dt="2023-04-13T13:32:31.515" v="897" actId="5793"/>
          <ac:spMkLst>
            <pc:docMk/>
            <pc:sldMk cId="1766913896" sldId="257"/>
            <ac:spMk id="3" creationId="{F4025B0F-82D9-65AF-307A-33C99966E3D9}"/>
          </ac:spMkLst>
        </pc:spChg>
      </pc:sldChg>
      <pc:sldChg chg="modSp del mod">
        <pc:chgData name="Testard.Orianne" userId="5d18faa1-612e-43a8-9887-4cb9faec850b" providerId="ADAL" clId="{C3578D89-C477-4905-9C1C-F98F981B51FF}" dt="2023-04-13T13:31:59.689" v="869" actId="47"/>
        <pc:sldMkLst>
          <pc:docMk/>
          <pc:sldMk cId="1902051591" sldId="257"/>
        </pc:sldMkLst>
        <pc:picChg chg="mod">
          <ac:chgData name="Testard.Orianne" userId="5d18faa1-612e-43a8-9887-4cb9faec850b" providerId="ADAL" clId="{C3578D89-C477-4905-9C1C-F98F981B51FF}" dt="2023-04-13T13:25:21.243" v="744" actId="1076"/>
          <ac:picMkLst>
            <pc:docMk/>
            <pc:sldMk cId="1902051591" sldId="257"/>
            <ac:picMk id="12" creationId="{5F3ADD00-8556-4FB4-B52E-A314FEEE0DA7}"/>
          </ac:picMkLst>
        </pc:picChg>
      </pc:sldChg>
      <pc:sldChg chg="addSp delSp modSp new mod">
        <pc:chgData name="Testard.Orianne" userId="5d18faa1-612e-43a8-9887-4cb9faec850b" providerId="ADAL" clId="{C3578D89-C477-4905-9C1C-F98F981B51FF}" dt="2023-04-14T12:24:29.995" v="2498"/>
        <pc:sldMkLst>
          <pc:docMk/>
          <pc:sldMk cId="3936628300" sldId="257"/>
        </pc:sldMkLst>
        <pc:spChg chg="del">
          <ac:chgData name="Testard.Orianne" userId="5d18faa1-612e-43a8-9887-4cb9faec850b" providerId="ADAL" clId="{C3578D89-C477-4905-9C1C-F98F981B51FF}" dt="2023-04-14T12:20:49.864" v="2494" actId="478"/>
          <ac:spMkLst>
            <pc:docMk/>
            <pc:sldMk cId="3936628300" sldId="257"/>
            <ac:spMk id="2" creationId="{230B479B-7A61-CE77-0478-87AB02308DAC}"/>
          </ac:spMkLst>
        </pc:spChg>
        <pc:spChg chg="del mod">
          <ac:chgData name="Testard.Orianne" userId="5d18faa1-612e-43a8-9887-4cb9faec850b" providerId="ADAL" clId="{C3578D89-C477-4905-9C1C-F98F981B51FF}" dt="2023-04-14T08:44:35.148" v="1258" actId="478"/>
          <ac:spMkLst>
            <pc:docMk/>
            <pc:sldMk cId="3936628300" sldId="257"/>
            <ac:spMk id="2" creationId="{F8A87A55-8D78-2BF9-D6FF-5D24D1AC8672}"/>
          </ac:spMkLst>
        </pc:spChg>
        <pc:spChg chg="mod">
          <ac:chgData name="Testard.Orianne" userId="5d18faa1-612e-43a8-9887-4cb9faec850b" providerId="ADAL" clId="{C3578D89-C477-4905-9C1C-F98F981B51FF}" dt="2023-04-14T08:34:33.682" v="1246" actId="1076"/>
          <ac:spMkLst>
            <pc:docMk/>
            <pc:sldMk cId="3936628300" sldId="257"/>
            <ac:spMk id="3" creationId="{3DCEA148-E97D-14B7-1245-40E89A7697FB}"/>
          </ac:spMkLst>
        </pc:spChg>
        <pc:spChg chg="add del">
          <ac:chgData name="Testard.Orianne" userId="5d18faa1-612e-43a8-9887-4cb9faec850b" providerId="ADAL" clId="{C3578D89-C477-4905-9C1C-F98F981B51FF}" dt="2023-04-14T08:31:00.244" v="1235" actId="931"/>
          <ac:spMkLst>
            <pc:docMk/>
            <pc:sldMk cId="3936628300" sldId="257"/>
            <ac:spMk id="4" creationId="{191A9744-CA0B-5B3F-9ABE-97A2221B32CC}"/>
          </ac:spMkLst>
        </pc:spChg>
        <pc:spChg chg="add mod">
          <ac:chgData name="Testard.Orianne" userId="5d18faa1-612e-43a8-9887-4cb9faec850b" providerId="ADAL" clId="{C3578D89-C477-4905-9C1C-F98F981B51FF}" dt="2023-04-14T12:24:29.995" v="2498"/>
          <ac:spMkLst>
            <pc:docMk/>
            <pc:sldMk cId="3936628300" sldId="257"/>
            <ac:spMk id="7" creationId="{2C8C798A-BC31-6EE7-A12D-76282E761413}"/>
          </ac:spMkLst>
        </pc:spChg>
        <pc:picChg chg="add del">
          <ac:chgData name="Testard.Orianne" userId="5d18faa1-612e-43a8-9887-4cb9faec850b" providerId="ADAL" clId="{C3578D89-C477-4905-9C1C-F98F981B51FF}" dt="2023-04-14T12:24:18.551" v="2497" actId="22"/>
          <ac:picMkLst>
            <pc:docMk/>
            <pc:sldMk cId="3936628300" sldId="257"/>
            <ac:picMk id="5" creationId="{0791C820-9563-FB63-D4B8-BD9CDBB32546}"/>
          </ac:picMkLst>
        </pc:picChg>
        <pc:picChg chg="add mod">
          <ac:chgData name="Testard.Orianne" userId="5d18faa1-612e-43a8-9887-4cb9faec850b" providerId="ADAL" clId="{C3578D89-C477-4905-9C1C-F98F981B51FF}" dt="2023-04-14T08:31:03.855" v="1238" actId="14100"/>
          <ac:picMkLst>
            <pc:docMk/>
            <pc:sldMk cId="3936628300" sldId="257"/>
            <ac:picMk id="6" creationId="{F26874BD-AE85-53C4-C890-C1D03334096C}"/>
          </ac:picMkLst>
        </pc:picChg>
      </pc:sldChg>
      <pc:sldChg chg="new del">
        <pc:chgData name="Testard.Orianne" userId="5d18faa1-612e-43a8-9887-4cb9faec850b" providerId="ADAL" clId="{C3578D89-C477-4905-9C1C-F98F981B51FF}" dt="2023-04-14T07:54:37.200" v="1163" actId="47"/>
        <pc:sldMkLst>
          <pc:docMk/>
          <pc:sldMk cId="519339026" sldId="258"/>
        </pc:sldMkLst>
      </pc:sldChg>
      <pc:sldChg chg="addSp delSp modSp new mod">
        <pc:chgData name="Testard.Orianne" userId="5d18faa1-612e-43a8-9887-4cb9faec850b" providerId="ADAL" clId="{C3578D89-C477-4905-9C1C-F98F981B51FF}" dt="2023-04-14T12:24:34.392" v="2500"/>
        <pc:sldMkLst>
          <pc:docMk/>
          <pc:sldMk cId="1164742533" sldId="258"/>
        </pc:sldMkLst>
        <pc:spChg chg="del">
          <ac:chgData name="Testard.Orianne" userId="5d18faa1-612e-43a8-9887-4cb9faec850b" providerId="ADAL" clId="{C3578D89-C477-4905-9C1C-F98F981B51FF}" dt="2023-04-14T08:46:31.596" v="1261" actId="931"/>
          <ac:spMkLst>
            <pc:docMk/>
            <pc:sldMk cId="1164742533" sldId="258"/>
            <ac:spMk id="2" creationId="{827CB941-2F56-A933-1C61-51547E7B6760}"/>
          </ac:spMkLst>
        </pc:spChg>
        <pc:spChg chg="add mod">
          <ac:chgData name="Testard.Orianne" userId="5d18faa1-612e-43a8-9887-4cb9faec850b" providerId="ADAL" clId="{C3578D89-C477-4905-9C1C-F98F981B51FF}" dt="2023-04-14T12:21:12.642" v="2495"/>
          <ac:spMkLst>
            <pc:docMk/>
            <pc:sldMk cId="1164742533" sldId="258"/>
            <ac:spMk id="3" creationId="{5015C6C3-B564-89A6-A3FF-CC87AF36D4AD}"/>
          </ac:spMkLst>
        </pc:spChg>
        <pc:spChg chg="add mod">
          <ac:chgData name="Testard.Orianne" userId="5d18faa1-612e-43a8-9887-4cb9faec850b" providerId="ADAL" clId="{C3578D89-C477-4905-9C1C-F98F981B51FF}" dt="2023-04-14T09:26:53.901" v="1554" actId="120"/>
          <ac:spMkLst>
            <pc:docMk/>
            <pc:sldMk cId="1164742533" sldId="258"/>
            <ac:spMk id="5" creationId="{48C20185-8C75-6CA1-4B9B-3C89F3EAF3BE}"/>
          </ac:spMkLst>
        </pc:spChg>
        <pc:spChg chg="add del mod">
          <ac:chgData name="Testard.Orianne" userId="5d18faa1-612e-43a8-9887-4cb9faec850b" providerId="ADAL" clId="{C3578D89-C477-4905-9C1C-F98F981B51FF}" dt="2023-04-14T12:24:34.392" v="2500"/>
          <ac:spMkLst>
            <pc:docMk/>
            <pc:sldMk cId="1164742533" sldId="258"/>
            <ac:spMk id="6" creationId="{C006E84D-3688-FFDB-FEF1-3A82B395FEAF}"/>
          </ac:spMkLst>
        </pc:spChg>
        <pc:picChg chg="add mod">
          <ac:chgData name="Testard.Orianne" userId="5d18faa1-612e-43a8-9887-4cb9faec850b" providerId="ADAL" clId="{C3578D89-C477-4905-9C1C-F98F981B51FF}" dt="2023-04-14T09:27:46.079" v="1559" actId="14100"/>
          <ac:picMkLst>
            <pc:docMk/>
            <pc:sldMk cId="1164742533" sldId="258"/>
            <ac:picMk id="4" creationId="{542880E9-141C-E8DA-9E46-67281E361AC5}"/>
          </ac:picMkLst>
        </pc:pic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1467300206" sldId="258"/>
        </pc:sldMkLst>
      </pc:sldChg>
      <pc:sldChg chg="new del">
        <pc:chgData name="Testard.Orianne" userId="5d18faa1-612e-43a8-9887-4cb9faec850b" providerId="ADAL" clId="{C3578D89-C477-4905-9C1C-F98F981B51FF}" dt="2023-04-14T07:54:38.053" v="1165" actId="47"/>
        <pc:sldMkLst>
          <pc:docMk/>
          <pc:sldMk cId="169518935" sldId="259"/>
        </pc:sldMkLst>
      </pc:sldChg>
      <pc:sldChg chg="new del">
        <pc:chgData name="Testard.Orianne" userId="5d18faa1-612e-43a8-9887-4cb9faec850b" providerId="ADAL" clId="{C3578D89-C477-4905-9C1C-F98F981B51FF}" dt="2023-04-14T08:44:55.219" v="1260" actId="47"/>
        <pc:sldMkLst>
          <pc:docMk/>
          <pc:sldMk cId="1426973523" sldId="259"/>
        </pc:sldMkLst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4029242882" sldId="259"/>
        </pc:sldMkLst>
      </pc:sldChg>
      <pc:sldChg chg="addSp modSp add mod">
        <pc:chgData name="Testard.Orianne" userId="5d18faa1-612e-43a8-9887-4cb9faec850b" providerId="ADAL" clId="{C3578D89-C477-4905-9C1C-F98F981B51FF}" dt="2023-04-14T12:24:35.980" v="2501"/>
        <pc:sldMkLst>
          <pc:docMk/>
          <pc:sldMk cId="4178315776" sldId="259"/>
        </pc:sldMkLst>
        <pc:spChg chg="add mod">
          <ac:chgData name="Testard.Orianne" userId="5d18faa1-612e-43a8-9887-4cb9faec850b" providerId="ADAL" clId="{C3578D89-C477-4905-9C1C-F98F981B51FF}" dt="2023-04-14T12:24:35.980" v="2501"/>
          <ac:spMkLst>
            <pc:docMk/>
            <pc:sldMk cId="4178315776" sldId="259"/>
            <ac:spMk id="3" creationId="{B89B0576-55A9-E612-F975-019F2896E89F}"/>
          </ac:spMkLst>
        </pc:spChg>
        <pc:spChg chg="mod">
          <ac:chgData name="Testard.Orianne" userId="5d18faa1-612e-43a8-9887-4cb9faec850b" providerId="ADAL" clId="{C3578D89-C477-4905-9C1C-F98F981B51FF}" dt="2023-04-14T09:26:56.698" v="1555" actId="120"/>
          <ac:spMkLst>
            <pc:docMk/>
            <pc:sldMk cId="4178315776" sldId="259"/>
            <ac:spMk id="5" creationId="{48C20185-8C75-6CA1-4B9B-3C89F3EAF3BE}"/>
          </ac:spMkLst>
        </pc:spChg>
      </pc:sldChg>
      <pc:sldChg chg="addSp delSp modSp new mod">
        <pc:chgData name="Testard.Orianne" userId="5d18faa1-612e-43a8-9887-4cb9faec850b" providerId="ADAL" clId="{C3578D89-C477-4905-9C1C-F98F981B51FF}" dt="2023-04-14T12:24:36.907" v="2502"/>
        <pc:sldMkLst>
          <pc:docMk/>
          <pc:sldMk cId="4229751988" sldId="260"/>
        </pc:sldMkLst>
        <pc:spChg chg="del">
          <ac:chgData name="Testard.Orianne" userId="5d18faa1-612e-43a8-9887-4cb9faec850b" providerId="ADAL" clId="{C3578D89-C477-4905-9C1C-F98F981B51FF}" dt="2023-04-14T08:55:28.084" v="1369" actId="931"/>
          <ac:spMkLst>
            <pc:docMk/>
            <pc:sldMk cId="4229751988" sldId="260"/>
            <ac:spMk id="2" creationId="{3C244BAE-507B-A592-7162-042184EE0A43}"/>
          </ac:spMkLst>
        </pc:spChg>
        <pc:spChg chg="add mod">
          <ac:chgData name="Testard.Orianne" userId="5d18faa1-612e-43a8-9887-4cb9faec850b" providerId="ADAL" clId="{C3578D89-C477-4905-9C1C-F98F981B51FF}" dt="2023-04-14T12:24:36.907" v="2502"/>
          <ac:spMkLst>
            <pc:docMk/>
            <pc:sldMk cId="4229751988" sldId="260"/>
            <ac:spMk id="3" creationId="{E877AA5A-3184-52C3-B0F1-73EEE172C06D}"/>
          </ac:spMkLst>
        </pc:spChg>
        <pc:spChg chg="add del mod">
          <ac:chgData name="Testard.Orianne" userId="5d18faa1-612e-43a8-9887-4cb9faec850b" providerId="ADAL" clId="{C3578D89-C477-4905-9C1C-F98F981B51FF}" dt="2023-04-14T09:07:31.346" v="1445" actId="478"/>
          <ac:spMkLst>
            <pc:docMk/>
            <pc:sldMk cId="4229751988" sldId="260"/>
            <ac:spMk id="5" creationId="{20C85419-981C-38F7-1103-CD626F3D9560}"/>
          </ac:spMkLst>
        </pc:spChg>
        <pc:spChg chg="add del mod">
          <ac:chgData name="Testard.Orianne" userId="5d18faa1-612e-43a8-9887-4cb9faec850b" providerId="ADAL" clId="{C3578D89-C477-4905-9C1C-F98F981B51FF}" dt="2023-04-14T08:57:29.992" v="1383" actId="931"/>
          <ac:spMkLst>
            <pc:docMk/>
            <pc:sldMk cId="4229751988" sldId="260"/>
            <ac:spMk id="7" creationId="{FD17CC0C-41A9-49AA-42B5-A7C8174DBC25}"/>
          </ac:spMkLst>
        </pc:spChg>
        <pc:spChg chg="add del mod">
          <ac:chgData name="Testard.Orianne" userId="5d18faa1-612e-43a8-9887-4cb9faec850b" providerId="ADAL" clId="{C3578D89-C477-4905-9C1C-F98F981B51FF}" dt="2023-04-14T08:59:53.358" v="1394" actId="931"/>
          <ac:spMkLst>
            <pc:docMk/>
            <pc:sldMk cId="4229751988" sldId="260"/>
            <ac:spMk id="11" creationId="{A22C08D4-614C-087F-52ED-B4366060686F}"/>
          </ac:spMkLst>
        </pc:spChg>
        <pc:spChg chg="add mod">
          <ac:chgData name="Testard.Orianne" userId="5d18faa1-612e-43a8-9887-4cb9faec850b" providerId="ADAL" clId="{C3578D89-C477-4905-9C1C-F98F981B51FF}" dt="2023-04-14T09:27:02.243" v="1556" actId="120"/>
          <ac:spMkLst>
            <pc:docMk/>
            <pc:sldMk cId="4229751988" sldId="260"/>
            <ac:spMk id="14" creationId="{13447CA1-FA60-9623-F247-ED55EB9E5AFC}"/>
          </ac:spMkLst>
        </pc:spChg>
        <pc:spChg chg="add del mod">
          <ac:chgData name="Testard.Orianne" userId="5d18faa1-612e-43a8-9887-4cb9faec850b" providerId="ADAL" clId="{C3578D89-C477-4905-9C1C-F98F981B51FF}" dt="2023-04-14T09:24:21.611" v="1483"/>
          <ac:spMkLst>
            <pc:docMk/>
            <pc:sldMk cId="4229751988" sldId="260"/>
            <ac:spMk id="15" creationId="{6782BDD1-EC6F-7C94-34DA-2F9545646E91}"/>
          </ac:spMkLst>
        </pc:spChg>
        <pc:picChg chg="add del mod">
          <ac:chgData name="Testard.Orianne" userId="5d18faa1-612e-43a8-9887-4cb9faec850b" providerId="ADAL" clId="{C3578D89-C477-4905-9C1C-F98F981B51FF}" dt="2023-04-14T08:57:23.359" v="1382" actId="478"/>
          <ac:picMkLst>
            <pc:docMk/>
            <pc:sldMk cId="4229751988" sldId="260"/>
            <ac:picMk id="4" creationId="{3AED5180-BFD9-FFB2-44CD-AE6FE8992C31}"/>
          </ac:picMkLst>
        </pc:picChg>
        <pc:picChg chg="add del mod">
          <ac:chgData name="Testard.Orianne" userId="5d18faa1-612e-43a8-9887-4cb9faec850b" providerId="ADAL" clId="{C3578D89-C477-4905-9C1C-F98F981B51FF}" dt="2023-04-14T08:59:48.469" v="1393" actId="478"/>
          <ac:picMkLst>
            <pc:docMk/>
            <pc:sldMk cId="4229751988" sldId="260"/>
            <ac:picMk id="9" creationId="{9A7AF623-5B0A-E149-2101-9A1598816D8B}"/>
          </ac:picMkLst>
        </pc:picChg>
        <pc:picChg chg="add mod">
          <ac:chgData name="Testard.Orianne" userId="5d18faa1-612e-43a8-9887-4cb9faec850b" providerId="ADAL" clId="{C3578D89-C477-4905-9C1C-F98F981B51FF}" dt="2023-04-14T09:00:10.055" v="1398" actId="14100"/>
          <ac:picMkLst>
            <pc:docMk/>
            <pc:sldMk cId="4229751988" sldId="260"/>
            <ac:picMk id="13" creationId="{4576FE9F-6AA7-31AE-EF2D-1956ED4F50E1}"/>
          </ac:picMkLst>
        </pc:pic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983576394" sldId="261"/>
        </pc:sldMkLst>
      </pc:sldChg>
      <pc:sldChg chg="addSp delSp modSp new del mod">
        <pc:chgData name="Testard.Orianne" userId="5d18faa1-612e-43a8-9887-4cb9faec850b" providerId="ADAL" clId="{C3578D89-C477-4905-9C1C-F98F981B51FF}" dt="2023-04-14T09:08:22.248" v="1446" actId="47"/>
        <pc:sldMkLst>
          <pc:docMk/>
          <pc:sldMk cId="1129268615" sldId="261"/>
        </pc:sldMkLst>
        <pc:spChg chg="del">
          <ac:chgData name="Testard.Orianne" userId="5d18faa1-612e-43a8-9887-4cb9faec850b" providerId="ADAL" clId="{C3578D89-C477-4905-9C1C-F98F981B51FF}" dt="2023-04-14T09:00:27.877" v="1400" actId="931"/>
          <ac:spMkLst>
            <pc:docMk/>
            <pc:sldMk cId="1129268615" sldId="261"/>
            <ac:spMk id="2" creationId="{0614C6A2-C7DE-0313-FA7E-8E3758F3F04B}"/>
          </ac:spMkLst>
        </pc:spChg>
        <pc:picChg chg="add mod">
          <ac:chgData name="Testard.Orianne" userId="5d18faa1-612e-43a8-9887-4cb9faec850b" providerId="ADAL" clId="{C3578D89-C477-4905-9C1C-F98F981B51FF}" dt="2023-04-14T09:00:29.274" v="1402" actId="962"/>
          <ac:picMkLst>
            <pc:docMk/>
            <pc:sldMk cId="1129268615" sldId="261"/>
            <ac:picMk id="4" creationId="{414D544F-5044-BFF6-D887-212A97D7BDFC}"/>
          </ac:picMkLst>
        </pc:picChg>
      </pc:sldChg>
      <pc:sldChg chg="addSp modSp add mod">
        <pc:chgData name="Testard.Orianne" userId="5d18faa1-612e-43a8-9887-4cb9faec850b" providerId="ADAL" clId="{C3578D89-C477-4905-9C1C-F98F981B51FF}" dt="2023-04-14T12:24:37.658" v="2503"/>
        <pc:sldMkLst>
          <pc:docMk/>
          <pc:sldMk cId="3884668763" sldId="261"/>
        </pc:sldMkLst>
        <pc:spChg chg="add mod">
          <ac:chgData name="Testard.Orianne" userId="5d18faa1-612e-43a8-9887-4cb9faec850b" providerId="ADAL" clId="{C3578D89-C477-4905-9C1C-F98F981B51FF}" dt="2023-04-14T12:24:37.658" v="2503"/>
          <ac:spMkLst>
            <pc:docMk/>
            <pc:sldMk cId="3884668763" sldId="261"/>
            <ac:spMk id="3" creationId="{7F67E7D6-E533-59F1-CF05-187E01C42483}"/>
          </ac:spMkLst>
        </pc:spChg>
        <pc:spChg chg="mod">
          <ac:chgData name="Testard.Orianne" userId="5d18faa1-612e-43a8-9887-4cb9faec850b" providerId="ADAL" clId="{C3578D89-C477-4905-9C1C-F98F981B51FF}" dt="2023-04-14T09:27:11.667" v="1557" actId="120"/>
          <ac:spMkLst>
            <pc:docMk/>
            <pc:sldMk cId="3884668763" sldId="261"/>
            <ac:spMk id="14" creationId="{13447CA1-FA60-9623-F247-ED55EB9E5AFC}"/>
          </ac:spMkLst>
        </pc:sp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1653084638" sldId="262"/>
        </pc:sldMkLst>
      </pc:sldChg>
      <pc:sldChg chg="add del ord">
        <pc:chgData name="Testard.Orianne" userId="5d18faa1-612e-43a8-9887-4cb9faec850b" providerId="ADAL" clId="{C3578D89-C477-4905-9C1C-F98F981B51FF}" dt="2023-04-14T09:28:42.072" v="1563" actId="47"/>
        <pc:sldMkLst>
          <pc:docMk/>
          <pc:sldMk cId="3689256611" sldId="262"/>
        </pc:sldMkLst>
      </pc:sldChg>
      <pc:sldChg chg="addSp delSp modSp new mod">
        <pc:chgData name="Testard.Orianne" userId="5d18faa1-612e-43a8-9887-4cb9faec850b" providerId="ADAL" clId="{C3578D89-C477-4905-9C1C-F98F981B51FF}" dt="2023-04-14T12:24:38.526" v="2504"/>
        <pc:sldMkLst>
          <pc:docMk/>
          <pc:sldMk cId="3968641843" sldId="262"/>
        </pc:sldMkLst>
        <pc:spChg chg="del">
          <ac:chgData name="Testard.Orianne" userId="5d18faa1-612e-43a8-9887-4cb9faec850b" providerId="ADAL" clId="{C3578D89-C477-4905-9C1C-F98F981B51FF}" dt="2023-04-14T09:34:31.620" v="1583" actId="931"/>
          <ac:spMkLst>
            <pc:docMk/>
            <pc:sldMk cId="3968641843" sldId="262"/>
            <ac:spMk id="2" creationId="{3E627AD4-C64D-9FA9-0037-786B81B3DE73}"/>
          </ac:spMkLst>
        </pc:spChg>
        <pc:spChg chg="add mod">
          <ac:chgData name="Testard.Orianne" userId="5d18faa1-612e-43a8-9887-4cb9faec850b" providerId="ADAL" clId="{C3578D89-C477-4905-9C1C-F98F981B51FF}" dt="2023-04-14T12:24:38.526" v="2504"/>
          <ac:spMkLst>
            <pc:docMk/>
            <pc:sldMk cId="3968641843" sldId="262"/>
            <ac:spMk id="3" creationId="{668CD09E-3BCA-E177-518F-17D620E68A83}"/>
          </ac:spMkLst>
        </pc:spChg>
        <pc:spChg chg="add mod">
          <ac:chgData name="Testard.Orianne" userId="5d18faa1-612e-43a8-9887-4cb9faec850b" providerId="ADAL" clId="{C3578D89-C477-4905-9C1C-F98F981B51FF}" dt="2023-04-14T09:35:31.882" v="1594" actId="14100"/>
          <ac:spMkLst>
            <pc:docMk/>
            <pc:sldMk cId="3968641843" sldId="262"/>
            <ac:spMk id="5" creationId="{AEFA8680-0B36-BF17-4B15-6BE8AF3D93AA}"/>
          </ac:spMkLst>
        </pc:spChg>
        <pc:spChg chg="add del mod">
          <ac:chgData name="Testard.Orianne" userId="5d18faa1-612e-43a8-9887-4cb9faec850b" providerId="ADAL" clId="{C3578D89-C477-4905-9C1C-F98F981B51FF}" dt="2023-04-14T11:04:15.099" v="2186" actId="33771"/>
          <ac:spMkLst>
            <pc:docMk/>
            <pc:sldMk cId="3968641843" sldId="262"/>
            <ac:spMk id="6" creationId="{AC003096-A199-6F4C-D398-C7FEDDF5BE89}"/>
          </ac:spMkLst>
        </pc:spChg>
        <pc:picChg chg="add mod">
          <ac:chgData name="Testard.Orianne" userId="5d18faa1-612e-43a8-9887-4cb9faec850b" providerId="ADAL" clId="{C3578D89-C477-4905-9C1C-F98F981B51FF}" dt="2023-04-14T09:34:43.270" v="1587" actId="14100"/>
          <ac:picMkLst>
            <pc:docMk/>
            <pc:sldMk cId="3968641843" sldId="262"/>
            <ac:picMk id="4" creationId="{2A35427F-2AE1-F94D-3FD8-D36F22F56C6C}"/>
          </ac:picMkLst>
        </pc:picChg>
      </pc:sldChg>
      <pc:sldChg chg="addSp delSp modSp add mod ord">
        <pc:chgData name="Testard.Orianne" userId="5d18faa1-612e-43a8-9887-4cb9faec850b" providerId="ADAL" clId="{C3578D89-C477-4905-9C1C-F98F981B51FF}" dt="2023-04-14T12:24:39.917" v="2505"/>
        <pc:sldMkLst>
          <pc:docMk/>
          <pc:sldMk cId="2502511352" sldId="263"/>
        </pc:sldMkLst>
        <pc:spChg chg="add del mod">
          <ac:chgData name="Testard.Orianne" userId="5d18faa1-612e-43a8-9887-4cb9faec850b" providerId="ADAL" clId="{C3578D89-C477-4905-9C1C-F98F981B51FF}" dt="2023-04-14T09:50:28.045" v="1599" actId="931"/>
          <ac:spMkLst>
            <pc:docMk/>
            <pc:sldMk cId="2502511352" sldId="263"/>
            <ac:spMk id="3" creationId="{2BA55463-A53A-DE73-8C97-82D437E47FB3}"/>
          </ac:spMkLst>
        </pc:spChg>
        <pc:spChg chg="add mod">
          <ac:chgData name="Testard.Orianne" userId="5d18faa1-612e-43a8-9887-4cb9faec850b" providerId="ADAL" clId="{C3578D89-C477-4905-9C1C-F98F981B51FF}" dt="2023-04-14T12:24:39.917" v="2505"/>
          <ac:spMkLst>
            <pc:docMk/>
            <pc:sldMk cId="2502511352" sldId="263"/>
            <ac:spMk id="3" creationId="{CF3D8CD3-61CD-C45E-513D-D44A12FD69B8}"/>
          </ac:spMkLst>
        </pc:spChg>
        <pc:spChg chg="mod">
          <ac:chgData name="Testard.Orianne" userId="5d18faa1-612e-43a8-9887-4cb9faec850b" providerId="ADAL" clId="{C3578D89-C477-4905-9C1C-F98F981B51FF}" dt="2023-04-14T09:55:50.155" v="1619" actId="1076"/>
          <ac:spMkLst>
            <pc:docMk/>
            <pc:sldMk cId="2502511352" sldId="263"/>
            <ac:spMk id="5" creationId="{48C20185-8C75-6CA1-4B9B-3C89F3EAF3BE}"/>
          </ac:spMkLst>
        </pc:spChg>
        <pc:spChg chg="add del mod">
          <ac:chgData name="Testard.Orianne" userId="5d18faa1-612e-43a8-9887-4cb9faec850b" providerId="ADAL" clId="{C3578D89-C477-4905-9C1C-F98F981B51FF}" dt="2023-04-14T09:51:20.323" v="1611" actId="478"/>
          <ac:spMkLst>
            <pc:docMk/>
            <pc:sldMk cId="2502511352" sldId="263"/>
            <ac:spMk id="9" creationId="{50C4D510-F9E2-EA5E-5BED-01C94BC45475}"/>
          </ac:spMkLst>
        </pc:spChg>
        <pc:spChg chg="add mod">
          <ac:chgData name="Testard.Orianne" userId="5d18faa1-612e-43a8-9887-4cb9faec850b" providerId="ADAL" clId="{C3578D89-C477-4905-9C1C-F98F981B51FF}" dt="2023-04-14T09:56:16.402" v="1624" actId="1076"/>
          <ac:spMkLst>
            <pc:docMk/>
            <pc:sldMk cId="2502511352" sldId="263"/>
            <ac:spMk id="12" creationId="{FD432D61-B4C4-D921-2094-4742DE53845F}"/>
          </ac:spMkLst>
        </pc:spChg>
        <pc:spChg chg="add del mod">
          <ac:chgData name="Testard.Orianne" userId="5d18faa1-612e-43a8-9887-4cb9faec850b" providerId="ADAL" clId="{C3578D89-C477-4905-9C1C-F98F981B51FF}" dt="2023-04-14T09:56:29.132" v="1626"/>
          <ac:spMkLst>
            <pc:docMk/>
            <pc:sldMk cId="2502511352" sldId="263"/>
            <ac:spMk id="16" creationId="{0E8911DE-D462-E257-F035-FD26C596D1AE}"/>
          </ac:spMkLst>
        </pc:spChg>
        <pc:picChg chg="del">
          <ac:chgData name="Testard.Orianne" userId="5d18faa1-612e-43a8-9887-4cb9faec850b" providerId="ADAL" clId="{C3578D89-C477-4905-9C1C-F98F981B51FF}" dt="2023-04-14T09:50:22.669" v="1598" actId="478"/>
          <ac:picMkLst>
            <pc:docMk/>
            <pc:sldMk cId="2502511352" sldId="263"/>
            <ac:picMk id="4" creationId="{542880E9-141C-E8DA-9E46-67281E361AC5}"/>
          </ac:picMkLst>
        </pc:picChg>
        <pc:picChg chg="add del mod">
          <ac:chgData name="Testard.Orianne" userId="5d18faa1-612e-43a8-9887-4cb9faec850b" providerId="ADAL" clId="{C3578D89-C477-4905-9C1C-F98F981B51FF}" dt="2023-04-14T09:51:18.635" v="1610" actId="478"/>
          <ac:picMkLst>
            <pc:docMk/>
            <pc:sldMk cId="2502511352" sldId="263"/>
            <ac:picMk id="7" creationId="{F5365C05-DAE3-3D86-87E7-CFA6A4677BEB}"/>
          </ac:picMkLst>
        </pc:picChg>
        <pc:picChg chg="add mod">
          <ac:chgData name="Testard.Orianne" userId="5d18faa1-612e-43a8-9887-4cb9faec850b" providerId="ADAL" clId="{C3578D89-C477-4905-9C1C-F98F981B51FF}" dt="2023-04-14T09:56:01.354" v="1621" actId="1076"/>
          <ac:picMkLst>
            <pc:docMk/>
            <pc:sldMk cId="2502511352" sldId="263"/>
            <ac:picMk id="11" creationId="{D7881682-60A3-EA1F-C40A-E60B07378AA6}"/>
          </ac:picMkLst>
        </pc:picChg>
        <pc:cxnChg chg="add mod">
          <ac:chgData name="Testard.Orianne" userId="5d18faa1-612e-43a8-9887-4cb9faec850b" providerId="ADAL" clId="{C3578D89-C477-4905-9C1C-F98F981B51FF}" dt="2023-04-14T09:56:12.841" v="1623" actId="14100"/>
          <ac:cxnSpMkLst>
            <pc:docMk/>
            <pc:sldMk cId="2502511352" sldId="263"/>
            <ac:cxnSpMk id="13" creationId="{CED0B4CC-4D22-5DD6-7D86-00D24A335E37}"/>
          </ac:cxnSpMkLst>
        </pc:cxnChg>
        <pc:cxnChg chg="add del mod">
          <ac:chgData name="Testard.Orianne" userId="5d18faa1-612e-43a8-9887-4cb9faec850b" providerId="ADAL" clId="{C3578D89-C477-4905-9C1C-F98F981B51FF}" dt="2023-04-14T09:56:29.132" v="1626"/>
          <ac:cxnSpMkLst>
            <pc:docMk/>
            <pc:sldMk cId="2502511352" sldId="263"/>
            <ac:cxnSpMk id="17" creationId="{90238F65-EFAF-3AFE-ACAB-3F2D04AC6B6E}"/>
          </ac:cxnSpMkLst>
        </pc:cxn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3160830383" sldId="263"/>
        </pc:sldMkLst>
      </pc:sldChg>
      <pc:sldChg chg="addSp delSp modSp add mod ord">
        <pc:chgData name="Testard.Orianne" userId="5d18faa1-612e-43a8-9887-4cb9faec850b" providerId="ADAL" clId="{C3578D89-C477-4905-9C1C-F98F981B51FF}" dt="2023-04-14T12:24:40.675" v="2506"/>
        <pc:sldMkLst>
          <pc:docMk/>
          <pc:sldMk cId="2205814697" sldId="264"/>
        </pc:sldMkLst>
        <pc:spChg chg="add del mod">
          <ac:chgData name="Testard.Orianne" userId="5d18faa1-612e-43a8-9887-4cb9faec850b" providerId="ADAL" clId="{C3578D89-C477-4905-9C1C-F98F981B51FF}" dt="2023-04-14T09:57:18.777" v="1631" actId="931"/>
          <ac:spMkLst>
            <pc:docMk/>
            <pc:sldMk cId="2205814697" sldId="264"/>
            <ac:spMk id="3" creationId="{314AD849-AC8C-A86C-B9F7-8BE955BA0E05}"/>
          </ac:spMkLst>
        </pc:spChg>
        <pc:spChg chg="add mod">
          <ac:chgData name="Testard.Orianne" userId="5d18faa1-612e-43a8-9887-4cb9faec850b" providerId="ADAL" clId="{C3578D89-C477-4905-9C1C-F98F981B51FF}" dt="2023-04-14T12:24:40.675" v="2506"/>
          <ac:spMkLst>
            <pc:docMk/>
            <pc:sldMk cId="2205814697" sldId="264"/>
            <ac:spMk id="3" creationId="{A7323ACB-8AA1-EF98-59ED-CA638389CEAC}"/>
          </ac:spMkLst>
        </pc:spChg>
        <pc:spChg chg="add del">
          <ac:chgData name="Testard.Orianne" userId="5d18faa1-612e-43a8-9887-4cb9faec850b" providerId="ADAL" clId="{C3578D89-C477-4905-9C1C-F98F981B51FF}" dt="2023-04-14T10:09:52.217" v="1680" actId="22"/>
          <ac:spMkLst>
            <pc:docMk/>
            <pc:sldMk cId="2205814697" sldId="264"/>
            <ac:spMk id="7" creationId="{1DF5B644-49BE-C1CB-00E7-D0BFDF9D5602}"/>
          </ac:spMkLst>
        </pc:spChg>
        <pc:spChg chg="mod">
          <ac:chgData name="Testard.Orianne" userId="5d18faa1-612e-43a8-9887-4cb9faec850b" providerId="ADAL" clId="{C3578D89-C477-4905-9C1C-F98F981B51FF}" dt="2023-04-14T09:57:59.128" v="1678" actId="1076"/>
          <ac:spMkLst>
            <pc:docMk/>
            <pc:sldMk cId="2205814697" sldId="264"/>
            <ac:spMk id="14" creationId="{13447CA1-FA60-9623-F247-ED55EB9E5AFC}"/>
          </ac:spMkLst>
        </pc:spChg>
        <pc:picChg chg="add mod">
          <ac:chgData name="Testard.Orianne" userId="5d18faa1-612e-43a8-9887-4cb9faec850b" providerId="ADAL" clId="{C3578D89-C477-4905-9C1C-F98F981B51FF}" dt="2023-04-14T09:57:19.652" v="1632" actId="27614"/>
          <ac:picMkLst>
            <pc:docMk/>
            <pc:sldMk cId="2205814697" sldId="264"/>
            <ac:picMk id="5" creationId="{36F33884-6DBC-A76D-ADA2-E94C413475D4}"/>
          </ac:picMkLst>
        </pc:picChg>
        <pc:picChg chg="del">
          <ac:chgData name="Testard.Orianne" userId="5d18faa1-612e-43a8-9887-4cb9faec850b" providerId="ADAL" clId="{C3578D89-C477-4905-9C1C-F98F981B51FF}" dt="2023-04-14T09:57:12.395" v="1630" actId="478"/>
          <ac:picMkLst>
            <pc:docMk/>
            <pc:sldMk cId="2205814697" sldId="264"/>
            <ac:picMk id="13" creationId="{4576FE9F-6AA7-31AE-EF2D-1956ED4F50E1}"/>
          </ac:picMkLst>
        </pc:pic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3702065429" sldId="264"/>
        </pc:sldMkLst>
      </pc:sldChg>
      <pc:sldChg chg="addSp modSp add mod">
        <pc:chgData name="Testard.Orianne" userId="5d18faa1-612e-43a8-9887-4cb9faec850b" providerId="ADAL" clId="{C3578D89-C477-4905-9C1C-F98F981B51FF}" dt="2023-04-14T12:24:41.471" v="2507"/>
        <pc:sldMkLst>
          <pc:docMk/>
          <pc:sldMk cId="2403373822" sldId="265"/>
        </pc:sldMkLst>
        <pc:spChg chg="add mod">
          <ac:chgData name="Testard.Orianne" userId="5d18faa1-612e-43a8-9887-4cb9faec850b" providerId="ADAL" clId="{C3578D89-C477-4905-9C1C-F98F981B51FF}" dt="2023-04-14T12:24:41.471" v="2507"/>
          <ac:spMkLst>
            <pc:docMk/>
            <pc:sldMk cId="2403373822" sldId="265"/>
            <ac:spMk id="3" creationId="{E8129239-2BB3-49DC-3CE4-722421D827F8}"/>
          </ac:spMkLst>
        </pc:spChg>
        <pc:spChg chg="mod">
          <ac:chgData name="Testard.Orianne" userId="5d18faa1-612e-43a8-9887-4cb9faec850b" providerId="ADAL" clId="{C3578D89-C477-4905-9C1C-F98F981B51FF}" dt="2023-04-14T10:10:19.470" v="1687" actId="14100"/>
          <ac:spMkLst>
            <pc:docMk/>
            <pc:sldMk cId="2403373822" sldId="265"/>
            <ac:spMk id="14" creationId="{13447CA1-FA60-9623-F247-ED55EB9E5AFC}"/>
          </ac:spMkLst>
        </pc:sp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4094860939" sldId="265"/>
        </pc:sldMkLst>
      </pc:sldChg>
      <pc:sldChg chg="addSp delSp modSp new mod">
        <pc:chgData name="Testard.Orianne" userId="5d18faa1-612e-43a8-9887-4cb9faec850b" providerId="ADAL" clId="{C3578D89-C477-4905-9C1C-F98F981B51FF}" dt="2023-04-14T12:24:42.285" v="2508"/>
        <pc:sldMkLst>
          <pc:docMk/>
          <pc:sldMk cId="2072353289" sldId="266"/>
        </pc:sldMkLst>
        <pc:spChg chg="del">
          <ac:chgData name="Testard.Orianne" userId="5d18faa1-612e-43a8-9887-4cb9faec850b" providerId="ADAL" clId="{C3578D89-C477-4905-9C1C-F98F981B51FF}" dt="2023-04-14T10:11:52.430" v="1696" actId="931"/>
          <ac:spMkLst>
            <pc:docMk/>
            <pc:sldMk cId="2072353289" sldId="266"/>
            <ac:spMk id="2" creationId="{7E2AFB46-6AF9-B2A7-D218-B2B7C5C23360}"/>
          </ac:spMkLst>
        </pc:spChg>
        <pc:spChg chg="add mod">
          <ac:chgData name="Testard.Orianne" userId="5d18faa1-612e-43a8-9887-4cb9faec850b" providerId="ADAL" clId="{C3578D89-C477-4905-9C1C-F98F981B51FF}" dt="2023-04-14T10:10:59.582" v="1695" actId="1076"/>
          <ac:spMkLst>
            <pc:docMk/>
            <pc:sldMk cId="2072353289" sldId="266"/>
            <ac:spMk id="3" creationId="{3B8B8232-6255-9046-A033-20D8526A14A3}"/>
          </ac:spMkLst>
        </pc:spChg>
        <pc:spChg chg="add mod">
          <ac:chgData name="Testard.Orianne" userId="5d18faa1-612e-43a8-9887-4cb9faec850b" providerId="ADAL" clId="{C3578D89-C477-4905-9C1C-F98F981B51FF}" dt="2023-04-14T12:24:42.285" v="2508"/>
          <ac:spMkLst>
            <pc:docMk/>
            <pc:sldMk cId="2072353289" sldId="266"/>
            <ac:spMk id="4" creationId="{5DE21F8D-28AD-415C-6554-545C8B1F9AAF}"/>
          </ac:spMkLst>
        </pc:spChg>
        <pc:spChg chg="add del mod">
          <ac:chgData name="Testard.Orianne" userId="5d18faa1-612e-43a8-9887-4cb9faec850b" providerId="ADAL" clId="{C3578D89-C477-4905-9C1C-F98F981B51FF}" dt="2023-04-14T10:11:57.717" v="1700" actId="478"/>
          <ac:spMkLst>
            <pc:docMk/>
            <pc:sldMk cId="2072353289" sldId="266"/>
            <ac:spMk id="7" creationId="{871F977A-FFC3-37FF-22FF-AE3491B1B721}"/>
          </ac:spMkLst>
        </pc:spChg>
        <pc:spChg chg="add del">
          <ac:chgData name="Testard.Orianne" userId="5d18faa1-612e-43a8-9887-4cb9faec850b" providerId="ADAL" clId="{C3578D89-C477-4905-9C1C-F98F981B51FF}" dt="2023-04-14T10:12:28.067" v="1706" actId="22"/>
          <ac:spMkLst>
            <pc:docMk/>
            <pc:sldMk cId="2072353289" sldId="266"/>
            <ac:spMk id="11" creationId="{AD258198-67BC-C219-6D85-EA522BCC6D09}"/>
          </ac:spMkLst>
        </pc:spChg>
        <pc:picChg chg="add del mod">
          <ac:chgData name="Testard.Orianne" userId="5d18faa1-612e-43a8-9887-4cb9faec850b" providerId="ADAL" clId="{C3578D89-C477-4905-9C1C-F98F981B51FF}" dt="2023-04-14T10:11:55.891" v="1699" actId="478"/>
          <ac:picMkLst>
            <pc:docMk/>
            <pc:sldMk cId="2072353289" sldId="266"/>
            <ac:picMk id="5" creationId="{EF12C5DE-9EE9-1CB8-8AB6-7E999E387B87}"/>
          </ac:picMkLst>
        </pc:picChg>
        <pc:picChg chg="add mod">
          <ac:chgData name="Testard.Orianne" userId="5d18faa1-612e-43a8-9887-4cb9faec850b" providerId="ADAL" clId="{C3578D89-C477-4905-9C1C-F98F981B51FF}" dt="2023-04-14T10:12:12.230" v="1704" actId="1076"/>
          <ac:picMkLst>
            <pc:docMk/>
            <pc:sldMk cId="2072353289" sldId="266"/>
            <ac:picMk id="9" creationId="{AF70ACF0-38D7-362C-C846-2FD6274B6295}"/>
          </ac:picMkLst>
        </pc:pic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3883619067" sldId="266"/>
        </pc:sldMkLst>
      </pc:sldChg>
      <pc:sldChg chg="addSp modSp add mod">
        <pc:chgData name="Testard.Orianne" userId="5d18faa1-612e-43a8-9887-4cb9faec850b" providerId="ADAL" clId="{C3578D89-C477-4905-9C1C-F98F981B51FF}" dt="2023-04-14T12:24:43.027" v="2509"/>
        <pc:sldMkLst>
          <pc:docMk/>
          <pc:sldMk cId="3739652171" sldId="267"/>
        </pc:sldMkLst>
        <pc:spChg chg="mod">
          <ac:chgData name="Testard.Orianne" userId="5d18faa1-612e-43a8-9887-4cb9faec850b" providerId="ADAL" clId="{C3578D89-C477-4905-9C1C-F98F981B51FF}" dt="2023-04-14T10:12:47.318" v="1763" actId="1076"/>
          <ac:spMkLst>
            <pc:docMk/>
            <pc:sldMk cId="3739652171" sldId="267"/>
            <ac:spMk id="3" creationId="{3B8B8232-6255-9046-A033-20D8526A14A3}"/>
          </ac:spMkLst>
        </pc:spChg>
        <pc:spChg chg="add mod">
          <ac:chgData name="Testard.Orianne" userId="5d18faa1-612e-43a8-9887-4cb9faec850b" providerId="ADAL" clId="{C3578D89-C477-4905-9C1C-F98F981B51FF}" dt="2023-04-14T12:24:43.027" v="2509"/>
          <ac:spMkLst>
            <pc:docMk/>
            <pc:sldMk cId="3739652171" sldId="267"/>
            <ac:spMk id="4" creationId="{2B5DD94F-4E65-0CC1-42D9-E1032EAD3AD7}"/>
          </ac:spMkLst>
        </pc:sp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3857014293" sldId="267"/>
        </pc:sldMkLst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1083042255" sldId="268"/>
        </pc:sldMkLst>
      </pc:sldChg>
      <pc:sldChg chg="addSp modSp new">
        <pc:chgData name="Testard.Orianne" userId="5d18faa1-612e-43a8-9887-4cb9faec850b" providerId="ADAL" clId="{C3578D89-C477-4905-9C1C-F98F981B51FF}" dt="2023-04-14T12:24:43.779" v="2510"/>
        <pc:sldMkLst>
          <pc:docMk/>
          <pc:sldMk cId="2574516382" sldId="268"/>
        </pc:sldMkLst>
        <pc:spChg chg="add mod">
          <ac:chgData name="Testard.Orianne" userId="5d18faa1-612e-43a8-9887-4cb9faec850b" providerId="ADAL" clId="{C3578D89-C477-4905-9C1C-F98F981B51FF}" dt="2023-04-14T12:24:43.779" v="2510"/>
          <ac:spMkLst>
            <pc:docMk/>
            <pc:sldMk cId="2574516382" sldId="268"/>
            <ac:spMk id="4" creationId="{27D5E884-3E80-3DD3-1426-130623793F36}"/>
          </ac:spMkLst>
        </pc:spChg>
      </pc:sldChg>
      <pc:sldChg chg="addSp delSp modSp new del mod">
        <pc:chgData name="Testard.Orianne" userId="5d18faa1-612e-43a8-9887-4cb9faec850b" providerId="ADAL" clId="{C3578D89-C477-4905-9C1C-F98F981B51FF}" dt="2023-04-14T10:23:03.446" v="1886" actId="47"/>
        <pc:sldMkLst>
          <pc:docMk/>
          <pc:sldMk cId="536756207" sldId="269"/>
        </pc:sldMkLst>
        <pc:spChg chg="del">
          <ac:chgData name="Testard.Orianne" userId="5d18faa1-612e-43a8-9887-4cb9faec850b" providerId="ADAL" clId="{C3578D89-C477-4905-9C1C-F98F981B51FF}" dt="2023-04-14T10:17:23.732" v="1822" actId="3680"/>
          <ac:spMkLst>
            <pc:docMk/>
            <pc:sldMk cId="536756207" sldId="269"/>
            <ac:spMk id="2" creationId="{FCC77D8A-7B69-900B-D2F3-C92E57051941}"/>
          </ac:spMkLst>
        </pc:spChg>
        <pc:spChg chg="add del mod">
          <ac:chgData name="Testard.Orianne" userId="5d18faa1-612e-43a8-9887-4cb9faec850b" providerId="ADAL" clId="{C3578D89-C477-4905-9C1C-F98F981B51FF}" dt="2023-04-14T10:19:11.061" v="1839" actId="478"/>
          <ac:spMkLst>
            <pc:docMk/>
            <pc:sldMk cId="536756207" sldId="269"/>
            <ac:spMk id="5" creationId="{AB593D41-8CE6-132F-8D03-4D1918B4834F}"/>
          </ac:spMkLst>
        </pc:spChg>
        <pc:graphicFrameChg chg="add del mod ord modGraphic">
          <ac:chgData name="Testard.Orianne" userId="5d18faa1-612e-43a8-9887-4cb9faec850b" providerId="ADAL" clId="{C3578D89-C477-4905-9C1C-F98F981B51FF}" dt="2023-04-14T10:19:07.361" v="1838" actId="478"/>
          <ac:graphicFrameMkLst>
            <pc:docMk/>
            <pc:sldMk cId="536756207" sldId="269"/>
            <ac:graphicFrameMk id="3" creationId="{B86EE018-C54C-4742-87B7-093F3FD7FDFD}"/>
          </ac:graphicFrameMkLst>
        </pc:graphicFrameChg>
      </pc:sldChg>
      <pc:sldChg chg="new del">
        <pc:chgData name="Testard.Orianne" userId="5d18faa1-612e-43a8-9887-4cb9faec850b" providerId="ADAL" clId="{C3578D89-C477-4905-9C1C-F98F981B51FF}" dt="2023-04-14T10:23:06.262" v="1888" actId="47"/>
        <pc:sldMkLst>
          <pc:docMk/>
          <pc:sldMk cId="656081270" sldId="269"/>
        </pc:sldMkLst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940506986" sldId="269"/>
        </pc:sldMkLst>
      </pc:sldChg>
      <pc:sldChg chg="modSp new del mod">
        <pc:chgData name="Testard.Orianne" userId="5d18faa1-612e-43a8-9887-4cb9faec850b" providerId="ADAL" clId="{C3578D89-C477-4905-9C1C-F98F981B51FF}" dt="2023-04-14T10:16:59.019" v="1820" actId="47"/>
        <pc:sldMkLst>
          <pc:docMk/>
          <pc:sldMk cId="2590085771" sldId="269"/>
        </pc:sldMkLst>
        <pc:spChg chg="mod">
          <ac:chgData name="Testard.Orianne" userId="5d18faa1-612e-43a8-9887-4cb9faec850b" providerId="ADAL" clId="{C3578D89-C477-4905-9C1C-F98F981B51FF}" dt="2023-04-14T10:16:01.293" v="1819" actId="20577"/>
          <ac:spMkLst>
            <pc:docMk/>
            <pc:sldMk cId="2590085771" sldId="269"/>
            <ac:spMk id="2" creationId="{42FE0814-85F5-5F1A-DC10-271ACC2F776E}"/>
          </ac:spMkLst>
        </pc:spChg>
      </pc:sldChg>
      <pc:sldChg chg="addSp delSp modSp new mod">
        <pc:chgData name="Testard.Orianne" userId="5d18faa1-612e-43a8-9887-4cb9faec850b" providerId="ADAL" clId="{C3578D89-C477-4905-9C1C-F98F981B51FF}" dt="2023-04-14T12:24:44.578" v="2511"/>
        <pc:sldMkLst>
          <pc:docMk/>
          <pc:sldMk cId="4025664782" sldId="269"/>
        </pc:sldMkLst>
        <pc:spChg chg="mod">
          <ac:chgData name="Testard.Orianne" userId="5d18faa1-612e-43a8-9887-4cb9faec850b" providerId="ADAL" clId="{C3578D89-C477-4905-9C1C-F98F981B51FF}" dt="2023-04-14T10:24:27.118" v="1917" actId="948"/>
          <ac:spMkLst>
            <pc:docMk/>
            <pc:sldMk cId="4025664782" sldId="269"/>
            <ac:spMk id="2" creationId="{5517C31B-153A-DBB0-2660-F45D86CAECA0}"/>
          </ac:spMkLst>
        </pc:spChg>
        <pc:spChg chg="add mod">
          <ac:chgData name="Testard.Orianne" userId="5d18faa1-612e-43a8-9887-4cb9faec850b" providerId="ADAL" clId="{C3578D89-C477-4905-9C1C-F98F981B51FF}" dt="2023-04-14T10:49:05.628" v="1920" actId="3064"/>
          <ac:spMkLst>
            <pc:docMk/>
            <pc:sldMk cId="4025664782" sldId="269"/>
            <ac:spMk id="3" creationId="{42AE93B2-50FE-4E3C-0F57-E748989371F6}"/>
          </ac:spMkLst>
        </pc:spChg>
        <pc:spChg chg="add mod">
          <ac:chgData name="Testard.Orianne" userId="5d18faa1-612e-43a8-9887-4cb9faec850b" providerId="ADAL" clId="{C3578D89-C477-4905-9C1C-F98F981B51FF}" dt="2023-04-14T10:50:54.720" v="1957" actId="1037"/>
          <ac:spMkLst>
            <pc:docMk/>
            <pc:sldMk cId="4025664782" sldId="269"/>
            <ac:spMk id="4" creationId="{12DBB0D2-C6C8-2F2A-73A9-F8D88B5357D5}"/>
          </ac:spMkLst>
        </pc:spChg>
        <pc:spChg chg="add mod">
          <ac:chgData name="Testard.Orianne" userId="5d18faa1-612e-43a8-9887-4cb9faec850b" providerId="ADAL" clId="{C3578D89-C477-4905-9C1C-F98F981B51FF}" dt="2023-04-14T10:50:54.720" v="1957" actId="1037"/>
          <ac:spMkLst>
            <pc:docMk/>
            <pc:sldMk cId="4025664782" sldId="269"/>
            <ac:spMk id="5" creationId="{B33A63CD-4AD9-2343-BEF3-11E8F1CA8248}"/>
          </ac:spMkLst>
        </pc:spChg>
        <pc:spChg chg="add mod">
          <ac:chgData name="Testard.Orianne" userId="5d18faa1-612e-43a8-9887-4cb9faec850b" providerId="ADAL" clId="{C3578D89-C477-4905-9C1C-F98F981B51FF}" dt="2023-04-14T10:50:27.836" v="1948" actId="3064"/>
          <ac:spMkLst>
            <pc:docMk/>
            <pc:sldMk cId="4025664782" sldId="269"/>
            <ac:spMk id="6" creationId="{C46BF9AE-D340-034F-0778-0BC7E012D5FD}"/>
          </ac:spMkLst>
        </pc:spChg>
        <pc:spChg chg="add del mod">
          <ac:chgData name="Testard.Orianne" userId="5d18faa1-612e-43a8-9887-4cb9faec850b" providerId="ADAL" clId="{C3578D89-C477-4905-9C1C-F98F981B51FF}" dt="2023-04-14T10:49:36.845" v="1934" actId="478"/>
          <ac:spMkLst>
            <pc:docMk/>
            <pc:sldMk cId="4025664782" sldId="269"/>
            <ac:spMk id="7" creationId="{56DE485F-593A-B7FD-6905-AEA2631E1963}"/>
          </ac:spMkLst>
        </pc:spChg>
        <pc:spChg chg="add mod">
          <ac:chgData name="Testard.Orianne" userId="5d18faa1-612e-43a8-9887-4cb9faec850b" providerId="ADAL" clId="{C3578D89-C477-4905-9C1C-F98F981B51FF}" dt="2023-04-14T12:24:44.578" v="2511"/>
          <ac:spMkLst>
            <pc:docMk/>
            <pc:sldMk cId="4025664782" sldId="269"/>
            <ac:spMk id="8" creationId="{E587E05B-B2E2-ADC6-980A-5902D7B98677}"/>
          </ac:spMkLst>
        </pc:sp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1167299826" sldId="270"/>
        </pc:sldMkLst>
      </pc:sldChg>
      <pc:sldChg chg="addSp modSp new">
        <pc:chgData name="Testard.Orianne" userId="5d18faa1-612e-43a8-9887-4cb9faec850b" providerId="ADAL" clId="{C3578D89-C477-4905-9C1C-F98F981B51FF}" dt="2023-04-14T12:24:45.380" v="2512"/>
        <pc:sldMkLst>
          <pc:docMk/>
          <pc:sldMk cId="1922366237" sldId="270"/>
        </pc:sldMkLst>
        <pc:spChg chg="add mod">
          <ac:chgData name="Testard.Orianne" userId="5d18faa1-612e-43a8-9887-4cb9faec850b" providerId="ADAL" clId="{C3578D89-C477-4905-9C1C-F98F981B51FF}" dt="2023-04-14T12:24:45.380" v="2512"/>
          <ac:spMkLst>
            <pc:docMk/>
            <pc:sldMk cId="1922366237" sldId="270"/>
            <ac:spMk id="4" creationId="{C128DD12-9F09-A0F3-CDF7-C7E73179A3F5}"/>
          </ac:spMkLst>
        </pc:spChg>
      </pc:sldChg>
      <pc:sldChg chg="addSp modSp new mod">
        <pc:chgData name="Testard.Orianne" userId="5d18faa1-612e-43a8-9887-4cb9faec850b" providerId="ADAL" clId="{C3578D89-C477-4905-9C1C-F98F981B51FF}" dt="2023-04-14T12:24:46.203" v="2513"/>
        <pc:sldMkLst>
          <pc:docMk/>
          <pc:sldMk cId="2916198730" sldId="271"/>
        </pc:sldMkLst>
        <pc:spChg chg="add mod">
          <ac:chgData name="Testard.Orianne" userId="5d18faa1-612e-43a8-9887-4cb9faec850b" providerId="ADAL" clId="{C3578D89-C477-4905-9C1C-F98F981B51FF}" dt="2023-04-14T10:52:43.403" v="2032" actId="14100"/>
          <ac:spMkLst>
            <pc:docMk/>
            <pc:sldMk cId="2916198730" sldId="271"/>
            <ac:spMk id="2" creationId="{E6900D8E-EC6F-39EB-A368-2F7768D0C5E7}"/>
          </ac:spMkLst>
        </pc:spChg>
        <pc:spChg chg="add mod">
          <ac:chgData name="Testard.Orianne" userId="5d18faa1-612e-43a8-9887-4cb9faec850b" providerId="ADAL" clId="{C3578D89-C477-4905-9C1C-F98F981B51FF}" dt="2023-04-14T10:53:14.555" v="2052" actId="14100"/>
          <ac:spMkLst>
            <pc:docMk/>
            <pc:sldMk cId="2916198730" sldId="271"/>
            <ac:spMk id="3" creationId="{2570E698-5AF9-50BB-BEA2-71EC50720372}"/>
          </ac:spMkLst>
        </pc:spChg>
        <pc:spChg chg="add mod">
          <ac:chgData name="Testard.Orianne" userId="5d18faa1-612e-43a8-9887-4cb9faec850b" providerId="ADAL" clId="{C3578D89-C477-4905-9C1C-F98F981B51FF}" dt="2023-04-14T12:24:46.203" v="2513"/>
          <ac:spMkLst>
            <pc:docMk/>
            <pc:sldMk cId="2916198730" sldId="271"/>
            <ac:spMk id="5" creationId="{54C42416-9C53-5A63-AA55-9C77D96BFB18}"/>
          </ac:spMkLst>
        </pc:sp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3020259791" sldId="271"/>
        </pc:sldMkLst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446817786" sldId="272"/>
        </pc:sldMkLst>
      </pc:sldChg>
      <pc:sldChg chg="addSp delSp modSp new mod">
        <pc:chgData name="Testard.Orianne" userId="5d18faa1-612e-43a8-9887-4cb9faec850b" providerId="ADAL" clId="{C3578D89-C477-4905-9C1C-F98F981B51FF}" dt="2023-04-14T12:24:46.991" v="2514"/>
        <pc:sldMkLst>
          <pc:docMk/>
          <pc:sldMk cId="3311447493" sldId="272"/>
        </pc:sldMkLst>
        <pc:spChg chg="del">
          <ac:chgData name="Testard.Orianne" userId="5d18faa1-612e-43a8-9887-4cb9faec850b" providerId="ADAL" clId="{C3578D89-C477-4905-9C1C-F98F981B51FF}" dt="2023-04-14T12:09:03.135" v="2422" actId="478"/>
          <ac:spMkLst>
            <pc:docMk/>
            <pc:sldMk cId="3311447493" sldId="272"/>
            <ac:spMk id="2" creationId="{21C60598-A202-91E9-A690-E4138E196434}"/>
          </ac:spMkLst>
        </pc:spChg>
        <pc:spChg chg="del">
          <ac:chgData name="Testard.Orianne" userId="5d18faa1-612e-43a8-9887-4cb9faec850b" providerId="ADAL" clId="{C3578D89-C477-4905-9C1C-F98F981B51FF}" dt="2023-04-14T10:54:57.125" v="2054" actId="931"/>
          <ac:spMkLst>
            <pc:docMk/>
            <pc:sldMk cId="3311447493" sldId="272"/>
            <ac:spMk id="2" creationId="{D6381EE7-0261-4F59-EB1F-7DBA046035A5}"/>
          </ac:spMkLst>
        </pc:spChg>
        <pc:spChg chg="add mod">
          <ac:chgData name="Testard.Orianne" userId="5d18faa1-612e-43a8-9887-4cb9faec850b" providerId="ADAL" clId="{C3578D89-C477-4905-9C1C-F98F981B51FF}" dt="2023-04-14T12:24:46.991" v="2514"/>
          <ac:spMkLst>
            <pc:docMk/>
            <pc:sldMk cId="3311447493" sldId="272"/>
            <ac:spMk id="3" creationId="{7352F760-B851-6FBE-1FD1-A2744A995275}"/>
          </ac:spMkLst>
        </pc:spChg>
        <pc:spChg chg="add del mod">
          <ac:chgData name="Testard.Orianne" userId="5d18faa1-612e-43a8-9887-4cb9faec850b" providerId="ADAL" clId="{C3578D89-C477-4905-9C1C-F98F981B51FF}" dt="2023-04-14T10:55:02.316" v="2057" actId="478"/>
          <ac:spMkLst>
            <pc:docMk/>
            <pc:sldMk cId="3311447493" sldId="272"/>
            <ac:spMk id="6" creationId="{766352A1-8134-0CA0-45D4-E1EBC69EF429}"/>
          </ac:spMkLst>
        </pc:spChg>
        <pc:spChg chg="add mod">
          <ac:chgData name="Testard.Orianne" userId="5d18faa1-612e-43a8-9887-4cb9faec850b" providerId="ADAL" clId="{C3578D89-C477-4905-9C1C-F98F981B51FF}" dt="2023-04-14T12:03:17.727" v="2375" actId="113"/>
          <ac:spMkLst>
            <pc:docMk/>
            <pc:sldMk cId="3311447493" sldId="272"/>
            <ac:spMk id="9" creationId="{E7D74A80-5D20-1A9C-89AD-3EEF40C36E0E}"/>
          </ac:spMkLst>
        </pc:spChg>
        <pc:picChg chg="add del mod">
          <ac:chgData name="Testard.Orianne" userId="5d18faa1-612e-43a8-9887-4cb9faec850b" providerId="ADAL" clId="{C3578D89-C477-4905-9C1C-F98F981B51FF}" dt="2023-04-14T10:55:00.737" v="2055" actId="478"/>
          <ac:picMkLst>
            <pc:docMk/>
            <pc:sldMk cId="3311447493" sldId="272"/>
            <ac:picMk id="4" creationId="{18B9B323-30F5-B546-ED5C-05D88DF2F8BF}"/>
          </ac:picMkLst>
        </pc:picChg>
        <pc:picChg chg="add mod">
          <ac:chgData name="Testard.Orianne" userId="5d18faa1-612e-43a8-9887-4cb9faec850b" providerId="ADAL" clId="{C3578D89-C477-4905-9C1C-F98F981B51FF}" dt="2023-04-14T10:55:10.610" v="2059" actId="1076"/>
          <ac:picMkLst>
            <pc:docMk/>
            <pc:sldMk cId="3311447493" sldId="272"/>
            <ac:picMk id="8" creationId="{6F8B6A41-D403-105E-EDCB-7AD55B42AF10}"/>
          </ac:picMkLst>
        </pc:picChg>
      </pc:sldChg>
      <pc:sldChg chg="addSp delSp modSp add mod">
        <pc:chgData name="Testard.Orianne" userId="5d18faa1-612e-43a8-9887-4cb9faec850b" providerId="ADAL" clId="{C3578D89-C477-4905-9C1C-F98F981B51FF}" dt="2023-04-14T12:24:47.788" v="2515"/>
        <pc:sldMkLst>
          <pc:docMk/>
          <pc:sldMk cId="1218040092" sldId="273"/>
        </pc:sldMkLst>
        <pc:spChg chg="del">
          <ac:chgData name="Testard.Orianne" userId="5d18faa1-612e-43a8-9887-4cb9faec850b" providerId="ADAL" clId="{C3578D89-C477-4905-9C1C-F98F981B51FF}" dt="2023-04-14T12:08:48.561" v="2421" actId="478"/>
          <ac:spMkLst>
            <pc:docMk/>
            <pc:sldMk cId="1218040092" sldId="273"/>
            <ac:spMk id="3" creationId="{18A86BBA-6315-395C-6F23-9C93F0BE73C9}"/>
          </ac:spMkLst>
        </pc:spChg>
        <pc:spChg chg="add mod">
          <ac:chgData name="Testard.Orianne" userId="5d18faa1-612e-43a8-9887-4cb9faec850b" providerId="ADAL" clId="{C3578D89-C477-4905-9C1C-F98F981B51FF}" dt="2023-04-14T12:24:47.788" v="2515"/>
          <ac:spMkLst>
            <pc:docMk/>
            <pc:sldMk cId="1218040092" sldId="273"/>
            <ac:spMk id="4" creationId="{4436D7BB-36EA-C6C1-A09D-19EC7F0EFD9E}"/>
          </ac:spMkLst>
        </pc:spChg>
        <pc:cxnChg chg="add mod">
          <ac:chgData name="Testard.Orianne" userId="5d18faa1-612e-43a8-9887-4cb9faec850b" providerId="ADAL" clId="{C3578D89-C477-4905-9C1C-F98F981B51FF}" dt="2023-04-14T10:56:37.996" v="2118" actId="14100"/>
          <ac:cxnSpMkLst>
            <pc:docMk/>
            <pc:sldMk cId="1218040092" sldId="273"/>
            <ac:cxnSpMk id="2" creationId="{1AF2DE5D-68FC-9587-4E4C-BE38FE493787}"/>
          </ac:cxnSpMkLst>
        </pc:cxn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4198814208" sldId="273"/>
        </pc:sldMkLst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523741335" sldId="274"/>
        </pc:sldMkLst>
      </pc:sldChg>
      <pc:sldChg chg="addSp delSp modSp new mod">
        <pc:chgData name="Testard.Orianne" userId="5d18faa1-612e-43a8-9887-4cb9faec850b" providerId="ADAL" clId="{C3578D89-C477-4905-9C1C-F98F981B51FF}" dt="2023-04-14T12:25:16.938" v="2520"/>
        <pc:sldMkLst>
          <pc:docMk/>
          <pc:sldMk cId="2621589825" sldId="274"/>
        </pc:sldMkLst>
        <pc:spChg chg="del">
          <ac:chgData name="Testard.Orianne" userId="5d18faa1-612e-43a8-9887-4cb9faec850b" providerId="ADAL" clId="{C3578D89-C477-4905-9C1C-F98F981B51FF}" dt="2023-04-14T10:59:27.579" v="2120" actId="931"/>
          <ac:spMkLst>
            <pc:docMk/>
            <pc:sldMk cId="2621589825" sldId="274"/>
            <ac:spMk id="2" creationId="{6256450F-336E-C06A-C956-DC52E20C069A}"/>
          </ac:spMkLst>
        </pc:spChg>
        <pc:spChg chg="add mod">
          <ac:chgData name="Testard.Orianne" userId="5d18faa1-612e-43a8-9887-4cb9faec850b" providerId="ADAL" clId="{C3578D89-C477-4905-9C1C-F98F981B51FF}" dt="2023-04-14T12:25:16.938" v="2520"/>
          <ac:spMkLst>
            <pc:docMk/>
            <pc:sldMk cId="2621589825" sldId="274"/>
            <ac:spMk id="3" creationId="{C22CD6BF-6658-CA9B-DDBC-49B13FC46264}"/>
          </ac:spMkLst>
        </pc:spChg>
        <pc:spChg chg="add mod">
          <ac:chgData name="Testard.Orianne" userId="5d18faa1-612e-43a8-9887-4cb9faec850b" providerId="ADAL" clId="{C3578D89-C477-4905-9C1C-F98F981B51FF}" dt="2023-04-14T10:59:36.333" v="2124" actId="1076"/>
          <ac:spMkLst>
            <pc:docMk/>
            <pc:sldMk cId="2621589825" sldId="274"/>
            <ac:spMk id="5" creationId="{7F60C579-570D-8377-B5CE-E99C92FBB479}"/>
          </ac:spMkLst>
        </pc:spChg>
        <pc:picChg chg="add mod">
          <ac:chgData name="Testard.Orianne" userId="5d18faa1-612e-43a8-9887-4cb9faec850b" providerId="ADAL" clId="{C3578D89-C477-4905-9C1C-F98F981B51FF}" dt="2023-04-14T10:59:29.682" v="2122" actId="962"/>
          <ac:picMkLst>
            <pc:docMk/>
            <pc:sldMk cId="2621589825" sldId="274"/>
            <ac:picMk id="4" creationId="{BF13136F-1A17-F4C0-576D-460BF3253EB0}"/>
          </ac:picMkLst>
        </pc:picChg>
      </pc:sldChg>
      <pc:sldChg chg="addSp delSp modSp add mod">
        <pc:chgData name="Testard.Orianne" userId="5d18faa1-612e-43a8-9887-4cb9faec850b" providerId="ADAL" clId="{C3578D89-C477-4905-9C1C-F98F981B51FF}" dt="2023-04-14T12:25:19.533" v="2523"/>
        <pc:sldMkLst>
          <pc:docMk/>
          <pc:sldMk cId="2386344613" sldId="275"/>
        </pc:sldMkLst>
        <pc:spChg chg="add mod">
          <ac:chgData name="Testard.Orianne" userId="5d18faa1-612e-43a8-9887-4cb9faec850b" providerId="ADAL" clId="{C3578D89-C477-4905-9C1C-F98F981B51FF}" dt="2023-04-14T11:00:02.364" v="2127" actId="1076"/>
          <ac:spMkLst>
            <pc:docMk/>
            <pc:sldMk cId="2386344613" sldId="275"/>
            <ac:spMk id="3" creationId="{5BE8A568-6BD1-F2BB-C45F-F53446F7A01F}"/>
          </ac:spMkLst>
        </pc:spChg>
        <pc:spChg chg="mod">
          <ac:chgData name="Testard.Orianne" userId="5d18faa1-612e-43a8-9887-4cb9faec850b" providerId="ADAL" clId="{C3578D89-C477-4905-9C1C-F98F981B51FF}" dt="2023-04-14T11:00:46.940" v="2172" actId="1036"/>
          <ac:spMkLst>
            <pc:docMk/>
            <pc:sldMk cId="2386344613" sldId="275"/>
            <ac:spMk id="5" creationId="{7F60C579-570D-8377-B5CE-E99C92FBB479}"/>
          </ac:spMkLst>
        </pc:spChg>
        <pc:spChg chg="add mod">
          <ac:chgData name="Testard.Orianne" userId="5d18faa1-612e-43a8-9887-4cb9faec850b" providerId="ADAL" clId="{C3578D89-C477-4905-9C1C-F98F981B51FF}" dt="2023-04-14T11:00:02.364" v="2127" actId="1076"/>
          <ac:spMkLst>
            <pc:docMk/>
            <pc:sldMk cId="2386344613" sldId="275"/>
            <ac:spMk id="6" creationId="{6C2B53F5-5D32-0EBD-01D7-C17197D4080C}"/>
          </ac:spMkLst>
        </pc:spChg>
        <pc:spChg chg="add mod">
          <ac:chgData name="Testard.Orianne" userId="5d18faa1-612e-43a8-9887-4cb9faec850b" providerId="ADAL" clId="{C3578D89-C477-4905-9C1C-F98F981B51FF}" dt="2023-04-14T12:25:17.542" v="2521"/>
          <ac:spMkLst>
            <pc:docMk/>
            <pc:sldMk cId="2386344613" sldId="275"/>
            <ac:spMk id="8" creationId="{CC7ACB28-7C9E-3BCC-9D51-1B40BA55AB1A}"/>
          </ac:spMkLst>
        </pc:spChg>
        <pc:spChg chg="add del mod">
          <ac:chgData name="Testard.Orianne" userId="5d18faa1-612e-43a8-9887-4cb9faec850b" providerId="ADAL" clId="{C3578D89-C477-4905-9C1C-F98F981B51FF}" dt="2023-04-14T12:25:19.533" v="2523"/>
          <ac:spMkLst>
            <pc:docMk/>
            <pc:sldMk cId="2386344613" sldId="275"/>
            <ac:spMk id="9" creationId="{1649B599-3BA6-215C-1C67-DF2B9373BE95}"/>
          </ac:spMkLst>
        </pc:spChg>
        <pc:cxnChg chg="add mod">
          <ac:chgData name="Testard.Orianne" userId="5d18faa1-612e-43a8-9887-4cb9faec850b" providerId="ADAL" clId="{C3578D89-C477-4905-9C1C-F98F981B51FF}" dt="2023-04-14T11:00:08.469" v="2128" actId="14100"/>
          <ac:cxnSpMkLst>
            <pc:docMk/>
            <pc:sldMk cId="2386344613" sldId="275"/>
            <ac:cxnSpMk id="2" creationId="{8905598C-EFD1-EC1D-C51B-5848250FD2C6}"/>
          </ac:cxnSpMkLst>
        </pc:cxn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2625175699" sldId="275"/>
        </pc:sldMkLst>
      </pc:sldChg>
      <pc:sldChg chg="addSp delSp modSp new mod">
        <pc:chgData name="Testard.Orianne" userId="5d18faa1-612e-43a8-9887-4cb9faec850b" providerId="ADAL" clId="{C3578D89-C477-4905-9C1C-F98F981B51FF}" dt="2023-04-14T12:24:48.572" v="2516"/>
        <pc:sldMkLst>
          <pc:docMk/>
          <pc:sldMk cId="448685615" sldId="276"/>
        </pc:sldMkLst>
        <pc:spChg chg="add del">
          <ac:chgData name="Testard.Orianne" userId="5d18faa1-612e-43a8-9887-4cb9faec850b" providerId="ADAL" clId="{C3578D89-C477-4905-9C1C-F98F981B51FF}" dt="2023-04-14T12:02:16.941" v="2351" actId="931"/>
          <ac:spMkLst>
            <pc:docMk/>
            <pc:sldMk cId="448685615" sldId="276"/>
            <ac:spMk id="2" creationId="{0DD273A3-9197-042B-F1DD-E62EAC99703F}"/>
          </ac:spMkLst>
        </pc:spChg>
        <pc:spChg chg="add mod">
          <ac:chgData name="Testard.Orianne" userId="5d18faa1-612e-43a8-9887-4cb9faec850b" providerId="ADAL" clId="{C3578D89-C477-4905-9C1C-F98F981B51FF}" dt="2023-04-14T12:02:29.983" v="2353" actId="1076"/>
          <ac:spMkLst>
            <pc:docMk/>
            <pc:sldMk cId="448685615" sldId="276"/>
            <ac:spMk id="7" creationId="{00CF4993-97CC-2B49-3AA6-1B9B6DAFD226}"/>
          </ac:spMkLst>
        </pc:spChg>
        <pc:spChg chg="add mod">
          <ac:chgData name="Testard.Orianne" userId="5d18faa1-612e-43a8-9887-4cb9faec850b" providerId="ADAL" clId="{C3578D89-C477-4905-9C1C-F98F981B51FF}" dt="2023-04-14T12:24:48.572" v="2516"/>
          <ac:spMkLst>
            <pc:docMk/>
            <pc:sldMk cId="448685615" sldId="276"/>
            <ac:spMk id="8" creationId="{CBE60C62-81C1-6ECD-493F-408C31CFB4D1}"/>
          </ac:spMkLst>
        </pc:spChg>
        <pc:picChg chg="add del mod">
          <ac:chgData name="Testard.Orianne" userId="5d18faa1-612e-43a8-9887-4cb9faec850b" providerId="ADAL" clId="{C3578D89-C477-4905-9C1C-F98F981B51FF}" dt="2023-04-14T12:02:06.386" v="2350" actId="931"/>
          <ac:picMkLst>
            <pc:docMk/>
            <pc:sldMk cId="448685615" sldId="276"/>
            <ac:picMk id="4" creationId="{E576EA21-2CD3-BDAF-B479-E0E2FB5B8CC6}"/>
          </ac:picMkLst>
        </pc:picChg>
        <pc:picChg chg="add mod">
          <ac:chgData name="Testard.Orianne" userId="5d18faa1-612e-43a8-9887-4cb9faec850b" providerId="ADAL" clId="{C3578D89-C477-4905-9C1C-F98F981B51FF}" dt="2023-04-14T12:02:16.941" v="2351" actId="931"/>
          <ac:picMkLst>
            <pc:docMk/>
            <pc:sldMk cId="448685615" sldId="276"/>
            <ac:picMk id="6" creationId="{98CE3C33-26F0-89AF-6ABE-2C5278D561F8}"/>
          </ac:picMkLst>
        </pc:pic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2716669386" sldId="276"/>
        </pc:sldMkLst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683566099" sldId="277"/>
        </pc:sldMkLst>
      </pc:sldChg>
      <pc:sldChg chg="addSp delSp modSp add mod">
        <pc:chgData name="Testard.Orianne" userId="5d18faa1-612e-43a8-9887-4cb9faec850b" providerId="ADAL" clId="{C3578D89-C477-4905-9C1C-F98F981B51FF}" dt="2023-04-14T12:24:49.373" v="2517"/>
        <pc:sldMkLst>
          <pc:docMk/>
          <pc:sldMk cId="4084159432" sldId="277"/>
        </pc:sldMkLst>
        <pc:spChg chg="add mod">
          <ac:chgData name="Testard.Orianne" userId="5d18faa1-612e-43a8-9887-4cb9faec850b" providerId="ADAL" clId="{C3578D89-C477-4905-9C1C-F98F981B51FF}" dt="2023-04-14T12:04:16.976" v="2404" actId="1035"/>
          <ac:spMkLst>
            <pc:docMk/>
            <pc:sldMk cId="4084159432" sldId="277"/>
            <ac:spMk id="2" creationId="{8267B39F-5F28-1E58-176D-D16AAA7294E8}"/>
          </ac:spMkLst>
        </pc:spChg>
        <pc:spChg chg="add mod">
          <ac:chgData name="Testard.Orianne" userId="5d18faa1-612e-43a8-9887-4cb9faec850b" providerId="ADAL" clId="{C3578D89-C477-4905-9C1C-F98F981B51FF}" dt="2023-04-14T12:24:49.373" v="2517"/>
          <ac:spMkLst>
            <pc:docMk/>
            <pc:sldMk cId="4084159432" sldId="277"/>
            <ac:spMk id="4" creationId="{0E939067-3698-441C-2DB3-D8FE3F199A4D}"/>
          </ac:spMkLst>
        </pc:spChg>
        <pc:spChg chg="del">
          <ac:chgData name="Testard.Orianne" userId="5d18faa1-612e-43a8-9887-4cb9faec850b" providerId="ADAL" clId="{C3578D89-C477-4905-9C1C-F98F981B51FF}" dt="2023-04-14T12:03:39.469" v="2378" actId="478"/>
          <ac:spMkLst>
            <pc:docMk/>
            <pc:sldMk cId="4084159432" sldId="277"/>
            <ac:spMk id="7" creationId="{00CF4993-97CC-2B49-3AA6-1B9B6DAFD226}"/>
          </ac:spMkLst>
        </pc:spChg>
        <pc:picChg chg="mod">
          <ac:chgData name="Testard.Orianne" userId="5d18faa1-612e-43a8-9887-4cb9faec850b" providerId="ADAL" clId="{C3578D89-C477-4905-9C1C-F98F981B51FF}" dt="2023-04-14T12:03:54.862" v="2382" actId="1076"/>
          <ac:picMkLst>
            <pc:docMk/>
            <pc:sldMk cId="4084159432" sldId="277"/>
            <ac:picMk id="6" creationId="{98CE3C33-26F0-89AF-6ABE-2C5278D561F8}"/>
          </ac:picMkLst>
        </pc:picChg>
        <pc:cxnChg chg="add mod">
          <ac:chgData name="Testard.Orianne" userId="5d18faa1-612e-43a8-9887-4cb9faec850b" providerId="ADAL" clId="{C3578D89-C477-4905-9C1C-F98F981B51FF}" dt="2023-04-14T12:04:04.488" v="2398" actId="1035"/>
          <ac:cxnSpMkLst>
            <pc:docMk/>
            <pc:sldMk cId="4084159432" sldId="277"/>
            <ac:cxnSpMk id="3" creationId="{0C3698E0-C45B-80AD-27E2-46D8DA4EFF89}"/>
          </ac:cxnSpMkLst>
        </pc:cxnChg>
      </pc:sldChg>
      <pc:sldChg chg="addSp delSp modSp new mod">
        <pc:chgData name="Testard.Orianne" userId="5d18faa1-612e-43a8-9887-4cb9faec850b" providerId="ADAL" clId="{C3578D89-C477-4905-9C1C-F98F981B51FF}" dt="2023-04-14T12:24:50.133" v="2518"/>
        <pc:sldMkLst>
          <pc:docMk/>
          <pc:sldMk cId="852807653" sldId="278"/>
        </pc:sldMkLst>
        <pc:spChg chg="del">
          <ac:chgData name="Testard.Orianne" userId="5d18faa1-612e-43a8-9887-4cb9faec850b" providerId="ADAL" clId="{C3578D89-C477-4905-9C1C-F98F981B51FF}" dt="2023-04-14T12:04:30.782" v="2406" actId="931"/>
          <ac:spMkLst>
            <pc:docMk/>
            <pc:sldMk cId="852807653" sldId="278"/>
            <ac:spMk id="2" creationId="{5118FBD3-7473-6EA8-51F7-3421CFCEBC03}"/>
          </ac:spMkLst>
        </pc:spChg>
        <pc:spChg chg="add mod">
          <ac:chgData name="Testard.Orianne" userId="5d18faa1-612e-43a8-9887-4cb9faec850b" providerId="ADAL" clId="{C3578D89-C477-4905-9C1C-F98F981B51FF}" dt="2023-04-14T12:05:07.983" v="2413" actId="1076"/>
          <ac:spMkLst>
            <pc:docMk/>
            <pc:sldMk cId="852807653" sldId="278"/>
            <ac:spMk id="5" creationId="{869C22F0-D987-28C2-6259-E2D67B9B7CCA}"/>
          </ac:spMkLst>
        </pc:spChg>
        <pc:spChg chg="add mod">
          <ac:chgData name="Testard.Orianne" userId="5d18faa1-612e-43a8-9887-4cb9faec850b" providerId="ADAL" clId="{C3578D89-C477-4905-9C1C-F98F981B51FF}" dt="2023-04-14T12:24:50.133" v="2518"/>
          <ac:spMkLst>
            <pc:docMk/>
            <pc:sldMk cId="852807653" sldId="278"/>
            <ac:spMk id="6" creationId="{41A14E36-2706-5A0B-6795-7A1C8A33639D}"/>
          </ac:spMkLst>
        </pc:spChg>
        <pc:picChg chg="add mod">
          <ac:chgData name="Testard.Orianne" userId="5d18faa1-612e-43a8-9887-4cb9faec850b" providerId="ADAL" clId="{C3578D89-C477-4905-9C1C-F98F981B51FF}" dt="2023-04-14T12:04:35.278" v="2409" actId="1076"/>
          <ac:picMkLst>
            <pc:docMk/>
            <pc:sldMk cId="852807653" sldId="278"/>
            <ac:picMk id="4" creationId="{5E6B6A8C-9268-7206-19D6-AE3AC0726A80}"/>
          </ac:picMkLst>
        </pc:pic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3956429044" sldId="278"/>
        </pc:sldMkLst>
      </pc:sldChg>
      <pc:sldChg chg="addSp delSp modSp add mod">
        <pc:chgData name="Testard.Orianne" userId="5d18faa1-612e-43a8-9887-4cb9faec850b" providerId="ADAL" clId="{C3578D89-C477-4905-9C1C-F98F981B51FF}" dt="2023-04-14T12:25:16.153" v="2519"/>
        <pc:sldMkLst>
          <pc:docMk/>
          <pc:sldMk cId="592570623" sldId="279"/>
        </pc:sldMkLst>
        <pc:spChg chg="add mod">
          <ac:chgData name="Testard.Orianne" userId="5d18faa1-612e-43a8-9887-4cb9faec850b" providerId="ADAL" clId="{C3578D89-C477-4905-9C1C-F98F981B51FF}" dt="2023-04-14T12:05:24.326" v="2418" actId="1076"/>
          <ac:spMkLst>
            <pc:docMk/>
            <pc:sldMk cId="592570623" sldId="279"/>
            <ac:spMk id="2" creationId="{60502BEC-53F2-382C-F646-88B5796DBA92}"/>
          </ac:spMkLst>
        </pc:spChg>
        <pc:spChg chg="del">
          <ac:chgData name="Testard.Orianne" userId="5d18faa1-612e-43a8-9887-4cb9faec850b" providerId="ADAL" clId="{C3578D89-C477-4905-9C1C-F98F981B51FF}" dt="2023-04-14T12:05:18.203" v="2415" actId="478"/>
          <ac:spMkLst>
            <pc:docMk/>
            <pc:sldMk cId="592570623" sldId="279"/>
            <ac:spMk id="5" creationId="{869C22F0-D987-28C2-6259-E2D67B9B7CCA}"/>
          </ac:spMkLst>
        </pc:spChg>
        <pc:spChg chg="add mod">
          <ac:chgData name="Testard.Orianne" userId="5d18faa1-612e-43a8-9887-4cb9faec850b" providerId="ADAL" clId="{C3578D89-C477-4905-9C1C-F98F981B51FF}" dt="2023-04-14T12:25:16.153" v="2519"/>
          <ac:spMkLst>
            <pc:docMk/>
            <pc:sldMk cId="592570623" sldId="279"/>
            <ac:spMk id="6" creationId="{1011B3CB-3833-0757-3EFD-332121C13DAC}"/>
          </ac:spMkLst>
        </pc:spChg>
        <pc:cxnChg chg="add mod">
          <ac:chgData name="Testard.Orianne" userId="5d18faa1-612e-43a8-9887-4cb9faec850b" providerId="ADAL" clId="{C3578D89-C477-4905-9C1C-F98F981B51FF}" dt="2023-04-14T12:05:41.551" v="2420" actId="1076"/>
          <ac:cxnSpMkLst>
            <pc:docMk/>
            <pc:sldMk cId="592570623" sldId="279"/>
            <ac:cxnSpMk id="3" creationId="{D91A6845-26DE-2DEC-20AA-31ADDCF52030}"/>
          </ac:cxnSpMkLst>
        </pc:cxnChg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1633394658" sldId="279"/>
        </pc:sldMkLst>
      </pc:sldChg>
      <pc:sldChg chg="add del">
        <pc:chgData name="Testard.Orianne" userId="5d18faa1-612e-43a8-9887-4cb9faec850b" providerId="ADAL" clId="{C3578D89-C477-4905-9C1C-F98F981B51FF}" dt="2023-04-14T12:04:46.534" v="2411"/>
        <pc:sldMkLst>
          <pc:docMk/>
          <pc:sldMk cId="2686030386" sldId="279"/>
        </pc:sldMkLst>
      </pc:sldChg>
      <pc:sldChg chg="del">
        <pc:chgData name="Testard.Orianne" userId="5d18faa1-612e-43a8-9887-4cb9faec850b" providerId="ADAL" clId="{C3578D89-C477-4905-9C1C-F98F981B51FF}" dt="2023-04-13T13:31:59.689" v="869" actId="47"/>
        <pc:sldMkLst>
          <pc:docMk/>
          <pc:sldMk cId="836848095" sldId="280"/>
        </pc:sldMkLst>
      </pc:sldChg>
      <pc:sldChg chg="delSp new del mod">
        <pc:chgData name="Testard.Orianne" userId="5d18faa1-612e-43a8-9887-4cb9faec850b" providerId="ADAL" clId="{C3578D89-C477-4905-9C1C-F98F981B51FF}" dt="2023-04-12T14:30:44.967" v="88" actId="47"/>
        <pc:sldMkLst>
          <pc:docMk/>
          <pc:sldMk cId="721206855" sldId="281"/>
        </pc:sldMkLst>
        <pc:spChg chg="del">
          <ac:chgData name="Testard.Orianne" userId="5d18faa1-612e-43a8-9887-4cb9faec850b" providerId="ADAL" clId="{C3578D89-C477-4905-9C1C-F98F981B51FF}" dt="2023-04-12T14:26:00.764" v="52" actId="478"/>
          <ac:spMkLst>
            <pc:docMk/>
            <pc:sldMk cId="721206855" sldId="281"/>
            <ac:spMk id="2" creationId="{C6D9DE38-1887-F202-A32D-02ED218C4787}"/>
          </ac:spMkLst>
        </pc:spChg>
        <pc:spChg chg="del">
          <ac:chgData name="Testard.Orianne" userId="5d18faa1-612e-43a8-9887-4cb9faec850b" providerId="ADAL" clId="{C3578D89-C477-4905-9C1C-F98F981B51FF}" dt="2023-04-12T14:26:03.699" v="53" actId="478"/>
          <ac:spMkLst>
            <pc:docMk/>
            <pc:sldMk cId="721206855" sldId="281"/>
            <ac:spMk id="3" creationId="{743F58D6-3C9C-9EE5-8715-C4D2293AE956}"/>
          </ac:spMkLst>
        </pc:spChg>
      </pc:sldChg>
      <pc:sldChg chg="addSp modSp new del mod">
        <pc:chgData name="Testard.Orianne" userId="5d18faa1-612e-43a8-9887-4cb9faec850b" providerId="ADAL" clId="{C3578D89-C477-4905-9C1C-F98F981B51FF}" dt="2023-04-13T13:31:59.689" v="869" actId="47"/>
        <pc:sldMkLst>
          <pc:docMk/>
          <pc:sldMk cId="856401428" sldId="281"/>
        </pc:sldMkLst>
        <pc:spChg chg="add mod">
          <ac:chgData name="Testard.Orianne" userId="5d18faa1-612e-43a8-9887-4cb9faec850b" providerId="ADAL" clId="{C3578D89-C477-4905-9C1C-F98F981B51FF}" dt="2023-04-13T13:21:42.128" v="733" actId="20577"/>
          <ac:spMkLst>
            <pc:docMk/>
            <pc:sldMk cId="856401428" sldId="281"/>
            <ac:spMk id="3" creationId="{5D6C2D5E-D4E6-AF30-3CCB-5969719F0799}"/>
          </ac:spMkLst>
        </pc:spChg>
      </pc:sldChg>
      <pc:sldChg chg="addSp modSp new del mod">
        <pc:chgData name="Testard.Orianne" userId="5d18faa1-612e-43a8-9887-4cb9faec850b" providerId="ADAL" clId="{C3578D89-C477-4905-9C1C-F98F981B51FF}" dt="2023-04-13T13:31:59.689" v="869" actId="47"/>
        <pc:sldMkLst>
          <pc:docMk/>
          <pc:sldMk cId="4008741024" sldId="282"/>
        </pc:sldMkLst>
        <pc:spChg chg="mod">
          <ac:chgData name="Testard.Orianne" userId="5d18faa1-612e-43a8-9887-4cb9faec850b" providerId="ADAL" clId="{C3578D89-C477-4905-9C1C-F98F981B51FF}" dt="2023-04-13T13:20:46.071" v="709" actId="20577"/>
          <ac:spMkLst>
            <pc:docMk/>
            <pc:sldMk cId="4008741024" sldId="282"/>
            <ac:spMk id="2" creationId="{0F22AEB8-2B88-1741-598E-604B42AA9B4B}"/>
          </ac:spMkLst>
        </pc:spChg>
        <pc:spChg chg="add mod">
          <ac:chgData name="Testard.Orianne" userId="5d18faa1-612e-43a8-9887-4cb9faec850b" providerId="ADAL" clId="{C3578D89-C477-4905-9C1C-F98F981B51FF}" dt="2023-04-13T13:21:48.366" v="734"/>
          <ac:spMkLst>
            <pc:docMk/>
            <pc:sldMk cId="4008741024" sldId="282"/>
            <ac:spMk id="3" creationId="{872A9A13-487D-4D9D-5EB0-FAA805730314}"/>
          </ac:spMkLst>
        </pc:spChg>
      </pc:sldChg>
      <pc:sldChg chg="new del">
        <pc:chgData name="Testard.Orianne" userId="5d18faa1-612e-43a8-9887-4cb9faec850b" providerId="ADAL" clId="{C3578D89-C477-4905-9C1C-F98F981B51FF}" dt="2023-04-13T13:31:59.689" v="869" actId="47"/>
        <pc:sldMkLst>
          <pc:docMk/>
          <pc:sldMk cId="4273482264" sldId="283"/>
        </pc:sldMkLst>
      </pc:sldChg>
      <pc:sldChg chg="new del">
        <pc:chgData name="Testard.Orianne" userId="5d18faa1-612e-43a8-9887-4cb9faec850b" providerId="ADAL" clId="{C3578D89-C477-4905-9C1C-F98F981B51FF}" dt="2023-04-13T13:31:59.689" v="869" actId="47"/>
        <pc:sldMkLst>
          <pc:docMk/>
          <pc:sldMk cId="121380415" sldId="284"/>
        </pc:sldMkLst>
      </pc:sldChg>
      <pc:sldChg chg="modSp new del mod">
        <pc:chgData name="Testard.Orianne" userId="5d18faa1-612e-43a8-9887-4cb9faec850b" providerId="ADAL" clId="{C3578D89-C477-4905-9C1C-F98F981B51FF}" dt="2023-04-13T13:31:59.689" v="869" actId="47"/>
        <pc:sldMkLst>
          <pc:docMk/>
          <pc:sldMk cId="1022669848" sldId="285"/>
        </pc:sldMkLst>
        <pc:spChg chg="mod">
          <ac:chgData name="Testard.Orianne" userId="5d18faa1-612e-43a8-9887-4cb9faec850b" providerId="ADAL" clId="{C3578D89-C477-4905-9C1C-F98F981B51FF}" dt="2023-04-13T13:25:59.246" v="762" actId="20577"/>
          <ac:spMkLst>
            <pc:docMk/>
            <pc:sldMk cId="1022669848" sldId="285"/>
            <ac:spMk id="2" creationId="{FAF419D2-66E0-8D74-FC5D-4A1C53B83EB2}"/>
          </ac:spMkLst>
        </pc:spChg>
      </pc:sldChg>
      <pc:sldMasterChg chg="addSp delSp modSp mod setBg addSldLayout delSldLayout modSldLayout sldLayoutOrd">
        <pc:chgData name="Testard.Orianne" userId="5d18faa1-612e-43a8-9887-4cb9faec850b" providerId="ADAL" clId="{C3578D89-C477-4905-9C1C-F98F981B51FF}" dt="2023-04-14T12:20:10.243" v="2487" actId="478"/>
        <pc:sldMasterMkLst>
          <pc:docMk/>
          <pc:sldMasterMk cId="1646657504" sldId="2147483660"/>
        </pc:sldMasterMkLst>
        <pc:spChg chg="del">
          <ac:chgData name="Testard.Orianne" userId="5d18faa1-612e-43a8-9887-4cb9faec850b" providerId="ADAL" clId="{C3578D89-C477-4905-9C1C-F98F981B51FF}" dt="2023-04-12T14:21:47.122" v="7" actId="478"/>
          <ac:spMkLst>
            <pc:docMk/>
            <pc:sldMasterMk cId="1646657504" sldId="2147483660"/>
            <ac:spMk id="2" creationId="{00000000-0000-0000-0000-000000000000}"/>
          </ac:spMkLst>
        </pc:spChg>
        <pc:spChg chg="mod ord">
          <ac:chgData name="Testard.Orianne" userId="5d18faa1-612e-43a8-9887-4cb9faec850b" providerId="ADAL" clId="{C3578D89-C477-4905-9C1C-F98F981B51FF}" dt="2023-04-14T12:09:38.126" v="2426" actId="20577"/>
          <ac:spMkLst>
            <pc:docMk/>
            <pc:sldMasterMk cId="1646657504" sldId="2147483660"/>
            <ac:spMk id="2" creationId="{C1872862-7565-65CD-BC79-281F8AAB21DE}"/>
          </ac:spMkLst>
        </pc:spChg>
        <pc:spChg chg="del">
          <ac:chgData name="Testard.Orianne" userId="5d18faa1-612e-43a8-9887-4cb9faec850b" providerId="ADAL" clId="{C3578D89-C477-4905-9C1C-F98F981B51FF}" dt="2023-04-12T14:21:45.266" v="6" actId="478"/>
          <ac:spMkLst>
            <pc:docMk/>
            <pc:sldMasterMk cId="1646657504" sldId="2147483660"/>
            <ac:spMk id="3" creationId="{00000000-0000-0000-0000-000000000000}"/>
          </ac:spMkLst>
        </pc:spChg>
        <pc:spChg chg="add del mod">
          <ac:chgData name="Testard.Orianne" userId="5d18faa1-612e-43a8-9887-4cb9faec850b" providerId="ADAL" clId="{C3578D89-C477-4905-9C1C-F98F981B51FF}" dt="2023-04-14T12:09:28.685" v="2424"/>
          <ac:spMkLst>
            <pc:docMk/>
            <pc:sldMasterMk cId="1646657504" sldId="2147483660"/>
            <ac:spMk id="3" creationId="{B6501664-7B62-64D7-4A34-CB512504726B}"/>
          </ac:spMkLst>
        </pc:spChg>
        <pc:spChg chg="del">
          <ac:chgData name="Testard.Orianne" userId="5d18faa1-612e-43a8-9887-4cb9faec850b" providerId="ADAL" clId="{C3578D89-C477-4905-9C1C-F98F981B51FF}" dt="2023-04-12T14:21:55.938" v="11" actId="478"/>
          <ac:spMkLst>
            <pc:docMk/>
            <pc:sldMasterMk cId="1646657504" sldId="2147483660"/>
            <ac:spMk id="4" creationId="{00000000-0000-0000-0000-000000000000}"/>
          </ac:spMkLst>
        </pc:spChg>
        <pc:spChg chg="del mod">
          <ac:chgData name="Testard.Orianne" userId="5d18faa1-612e-43a8-9887-4cb9faec850b" providerId="ADAL" clId="{C3578D89-C477-4905-9C1C-F98F981B51FF}" dt="2023-04-14T12:11:35.073" v="2438" actId="478"/>
          <ac:spMkLst>
            <pc:docMk/>
            <pc:sldMasterMk cId="1646657504" sldId="2147483660"/>
            <ac:spMk id="4" creationId="{D32DBACB-302A-37BF-FD53-33C8348E04DE}"/>
          </ac:spMkLst>
        </pc:spChg>
        <pc:spChg chg="del">
          <ac:chgData name="Testard.Orianne" userId="5d18faa1-612e-43a8-9887-4cb9faec850b" providerId="ADAL" clId="{C3578D89-C477-4905-9C1C-F98F981B51FF}" dt="2023-04-12T14:21:54.813" v="10" actId="478"/>
          <ac:spMkLst>
            <pc:docMk/>
            <pc:sldMasterMk cId="1646657504" sldId="2147483660"/>
            <ac:spMk id="5" creationId="{00000000-0000-0000-0000-000000000000}"/>
          </ac:spMkLst>
        </pc:spChg>
        <pc:spChg chg="del">
          <ac:chgData name="Testard.Orianne" userId="5d18faa1-612e-43a8-9887-4cb9faec850b" providerId="ADAL" clId="{C3578D89-C477-4905-9C1C-F98F981B51FF}" dt="2023-04-12T14:21:58.993" v="13" actId="478"/>
          <ac:spMkLst>
            <pc:docMk/>
            <pc:sldMasterMk cId="1646657504" sldId="2147483660"/>
            <ac:spMk id="6" creationId="{00000000-0000-0000-0000-000000000000}"/>
          </ac:spMkLst>
        </pc:spChg>
        <pc:spChg chg="del mod">
          <ac:chgData name="Testard.Orianne" userId="5d18faa1-612e-43a8-9887-4cb9faec850b" providerId="ADAL" clId="{C3578D89-C477-4905-9C1C-F98F981B51FF}" dt="2023-04-14T12:20:10.243" v="2487" actId="478"/>
          <ac:spMkLst>
            <pc:docMk/>
            <pc:sldMasterMk cId="1646657504" sldId="2147483660"/>
            <ac:spMk id="6" creationId="{127B691E-5DEF-2FDA-EBD3-7D85C1A0D230}"/>
          </ac:spMkLst>
        </pc:spChg>
        <pc:spChg chg="add del mod">
          <ac:chgData name="Testard.Orianne" userId="5d18faa1-612e-43a8-9887-4cb9faec850b" providerId="ADAL" clId="{C3578D89-C477-4905-9C1C-F98F981B51FF}" dt="2023-04-12T14:21:49.580" v="8" actId="478"/>
          <ac:spMkLst>
            <pc:docMk/>
            <pc:sldMasterMk cId="1646657504" sldId="2147483660"/>
            <ac:spMk id="7" creationId="{FFEF2464-D3C1-D8E8-3A1C-BCE604470D72}"/>
          </ac:spMkLst>
        </pc:spChg>
        <pc:spChg chg="add del mod">
          <ac:chgData name="Testard.Orianne" userId="5d18faa1-612e-43a8-9887-4cb9faec850b" providerId="ADAL" clId="{C3578D89-C477-4905-9C1C-F98F981B51FF}" dt="2023-04-12T14:51:47.740" v="241" actId="478"/>
          <ac:spMkLst>
            <pc:docMk/>
            <pc:sldMasterMk cId="1646657504" sldId="2147483660"/>
            <ac:spMk id="8" creationId="{F8AD84CA-7F42-DD78-B576-B41396A4BA79}"/>
          </ac:spMkLst>
        </pc:spChg>
        <pc:spChg chg="add del mod">
          <ac:chgData name="Testard.Orianne" userId="5d18faa1-612e-43a8-9887-4cb9faec850b" providerId="ADAL" clId="{C3578D89-C477-4905-9C1C-F98F981B51FF}" dt="2023-04-12T14:21:53.825" v="9" actId="478"/>
          <ac:spMkLst>
            <pc:docMk/>
            <pc:sldMasterMk cId="1646657504" sldId="2147483660"/>
            <ac:spMk id="9" creationId="{C4576B92-2350-7A6D-F7F5-B6ED78F71184}"/>
          </ac:spMkLst>
        </pc:spChg>
        <pc:spChg chg="add del mod">
          <ac:chgData name="Testard.Orianne" userId="5d18faa1-612e-43a8-9887-4cb9faec850b" providerId="ADAL" clId="{C3578D89-C477-4905-9C1C-F98F981B51FF}" dt="2023-04-12T14:21:57.832" v="12" actId="478"/>
          <ac:spMkLst>
            <pc:docMk/>
            <pc:sldMasterMk cId="1646657504" sldId="2147483660"/>
            <ac:spMk id="10" creationId="{F3E2292F-4665-65B8-412F-4D4C5837C3CE}"/>
          </ac:spMkLst>
        </pc:spChg>
        <pc:spChg chg="add del mod">
          <ac:chgData name="Testard.Orianne" userId="5d18faa1-612e-43a8-9887-4cb9faec850b" providerId="ADAL" clId="{C3578D89-C477-4905-9C1C-F98F981B51FF}" dt="2023-04-12T14:27:32.183" v="57" actId="478"/>
          <ac:spMkLst>
            <pc:docMk/>
            <pc:sldMasterMk cId="1646657504" sldId="2147483660"/>
            <ac:spMk id="13" creationId="{AA47255F-D2CE-684F-8B02-83C85B3743AE}"/>
          </ac:spMkLst>
        </pc:spChg>
        <pc:spChg chg="add del mod">
          <ac:chgData name="Testard.Orianne" userId="5d18faa1-612e-43a8-9887-4cb9faec850b" providerId="ADAL" clId="{C3578D89-C477-4905-9C1C-F98F981B51FF}" dt="2023-04-12T14:51:45.689" v="240" actId="21"/>
          <ac:spMkLst>
            <pc:docMk/>
            <pc:sldMasterMk cId="1646657504" sldId="2147483660"/>
            <ac:spMk id="14" creationId="{CE7DE9F4-4741-6194-9830-6417A32945A1}"/>
          </ac:spMkLst>
        </pc:spChg>
        <pc:spChg chg="add del mod">
          <ac:chgData name="Testard.Orianne" userId="5d18faa1-612e-43a8-9887-4cb9faec850b" providerId="ADAL" clId="{C3578D89-C477-4905-9C1C-F98F981B51FF}" dt="2023-04-12T14:51:45.689" v="240" actId="21"/>
          <ac:spMkLst>
            <pc:docMk/>
            <pc:sldMasterMk cId="1646657504" sldId="2147483660"/>
            <ac:spMk id="18" creationId="{0C71A36F-86B9-14E4-DD03-4ACC1E426EAD}"/>
          </ac:spMkLst>
        </pc:spChg>
        <pc:spChg chg="del">
          <ac:chgData name="Testard.Orianne" userId="5d18faa1-612e-43a8-9887-4cb9faec850b" providerId="ADAL" clId="{C3578D89-C477-4905-9C1C-F98F981B51FF}" dt="2023-04-12T14:29:30.990" v="80"/>
          <ac:spMkLst>
            <pc:docMk/>
            <pc:sldMasterMk cId="1646657504" sldId="2147483660"/>
            <ac:spMk id="19" creationId="{4CA24483-0F29-BD7F-EA17-69ADC8315747}"/>
          </ac:spMkLst>
        </pc:spChg>
        <pc:spChg chg="del mod">
          <ac:chgData name="Testard.Orianne" userId="5d18faa1-612e-43a8-9887-4cb9faec850b" providerId="ADAL" clId="{C3578D89-C477-4905-9C1C-F98F981B51FF}" dt="2023-04-14T11:36:10.760" v="2187" actId="478"/>
          <ac:spMkLst>
            <pc:docMk/>
            <pc:sldMasterMk cId="1646657504" sldId="2147483660"/>
            <ac:spMk id="20" creationId="{6FFF5833-9EFF-9A16-FA74-58C8AE543CB3}"/>
          </ac:spMkLst>
        </pc:spChg>
        <pc:spChg chg="add del mod">
          <ac:chgData name="Testard.Orianne" userId="5d18faa1-612e-43a8-9887-4cb9faec850b" providerId="ADAL" clId="{C3578D89-C477-4905-9C1C-F98F981B51FF}" dt="2023-04-12T14:37:42.630" v="120"/>
          <ac:spMkLst>
            <pc:docMk/>
            <pc:sldMasterMk cId="1646657504" sldId="2147483660"/>
            <ac:spMk id="21" creationId="{ECA826A3-D260-E4C9-361A-6D9C47C4E9CB}"/>
          </ac:spMkLst>
        </pc:spChg>
        <pc:spChg chg="add del mod">
          <ac:chgData name="Testard.Orianne" userId="5d18faa1-612e-43a8-9887-4cb9faec850b" providerId="ADAL" clId="{C3578D89-C477-4905-9C1C-F98F981B51FF}" dt="2023-04-12T14:37:42.630" v="120"/>
          <ac:spMkLst>
            <pc:docMk/>
            <pc:sldMasterMk cId="1646657504" sldId="2147483660"/>
            <ac:spMk id="24" creationId="{F10249E1-D3F6-B633-B608-7639C278DDA9}"/>
          </ac:spMkLst>
        </pc:spChg>
        <pc:picChg chg="add del mod">
          <ac:chgData name="Testard.Orianne" userId="5d18faa1-612e-43a8-9887-4cb9faec850b" providerId="ADAL" clId="{C3578D89-C477-4905-9C1C-F98F981B51FF}" dt="2023-04-14T11:42:25.500" v="2248" actId="1076"/>
          <ac:picMkLst>
            <pc:docMk/>
            <pc:sldMasterMk cId="1646657504" sldId="2147483660"/>
            <ac:picMk id="11" creationId="{DC1F1504-6020-E2BF-EED9-BBC5B8F6BAB0}"/>
          </ac:picMkLst>
        </pc:picChg>
        <pc:picChg chg="add mod">
          <ac:chgData name="Testard.Orianne" userId="5d18faa1-612e-43a8-9887-4cb9faec850b" providerId="ADAL" clId="{C3578D89-C477-4905-9C1C-F98F981B51FF}" dt="2023-04-12T14:21:21.227" v="3"/>
          <ac:picMkLst>
            <pc:docMk/>
            <pc:sldMasterMk cId="1646657504" sldId="2147483660"/>
            <ac:picMk id="12" creationId="{27FCABC0-37BA-28AC-65F9-938E9EC8CAE9}"/>
          </ac:picMkLst>
        </pc:picChg>
        <pc:picChg chg="add del mod">
          <ac:chgData name="Testard.Orianne" userId="5d18faa1-612e-43a8-9887-4cb9faec850b" providerId="ADAL" clId="{C3578D89-C477-4905-9C1C-F98F981B51FF}" dt="2023-04-12T14:51:45.689" v="240" actId="21"/>
          <ac:picMkLst>
            <pc:docMk/>
            <pc:sldMasterMk cId="1646657504" sldId="2147483660"/>
            <ac:picMk id="15" creationId="{4121EAA1-B774-CB86-AAB6-46319CE971A3}"/>
          </ac:picMkLst>
        </pc:picChg>
        <pc:picChg chg="add del mod">
          <ac:chgData name="Testard.Orianne" userId="5d18faa1-612e-43a8-9887-4cb9faec850b" providerId="ADAL" clId="{C3578D89-C477-4905-9C1C-F98F981B51FF}" dt="2023-04-12T14:51:45.689" v="240" actId="21"/>
          <ac:picMkLst>
            <pc:docMk/>
            <pc:sldMasterMk cId="1646657504" sldId="2147483660"/>
            <ac:picMk id="16" creationId="{B2DF46D4-F605-5FF1-5010-E155693567DF}"/>
          </ac:picMkLst>
        </pc:picChg>
        <pc:picChg chg="add del mod">
          <ac:chgData name="Testard.Orianne" userId="5d18faa1-612e-43a8-9887-4cb9faec850b" providerId="ADAL" clId="{C3578D89-C477-4905-9C1C-F98F981B51FF}" dt="2023-04-12T14:21:41.388" v="5" actId="478"/>
          <ac:picMkLst>
            <pc:docMk/>
            <pc:sldMasterMk cId="1646657504" sldId="2147483660"/>
            <ac:picMk id="17" creationId="{74491D5B-8E07-F029-EE39-3AC3954B0DD1}"/>
          </ac:picMkLst>
        </pc:picChg>
        <pc:picChg chg="add del mod">
          <ac:chgData name="Testard.Orianne" userId="5d18faa1-612e-43a8-9887-4cb9faec850b" providerId="ADAL" clId="{C3578D89-C477-4905-9C1C-F98F981B51FF}" dt="2023-04-12T14:37:42.630" v="120"/>
          <ac:picMkLst>
            <pc:docMk/>
            <pc:sldMasterMk cId="1646657504" sldId="2147483660"/>
            <ac:picMk id="22" creationId="{57287838-72F8-0784-62FC-0C9C97A9C0C4}"/>
          </ac:picMkLst>
        </pc:picChg>
        <pc:picChg chg="add del mod">
          <ac:chgData name="Testard.Orianne" userId="5d18faa1-612e-43a8-9887-4cb9faec850b" providerId="ADAL" clId="{C3578D89-C477-4905-9C1C-F98F981B51FF}" dt="2023-04-12T14:37:42.630" v="120"/>
          <ac:picMkLst>
            <pc:docMk/>
            <pc:sldMasterMk cId="1646657504" sldId="2147483660"/>
            <ac:picMk id="23" creationId="{387B3F91-0923-47EF-6BCD-A53E4B884B8D}"/>
          </ac:picMkLst>
        </pc:picChg>
        <pc:sldLayoutChg chg="addSp delSp modSp mod">
          <pc:chgData name="Testard.Orianne" userId="5d18faa1-612e-43a8-9887-4cb9faec850b" providerId="ADAL" clId="{C3578D89-C477-4905-9C1C-F98F981B51FF}" dt="2023-04-14T11:48:26.366" v="2304" actId="478"/>
          <pc:sldLayoutMkLst>
            <pc:docMk/>
            <pc:sldMasterMk cId="1646657504" sldId="2147483660"/>
            <pc:sldLayoutMk cId="3576048460" sldId="2147483661"/>
          </pc:sldLayoutMkLst>
          <pc:spChg chg="del">
            <ac:chgData name="Testard.Orianne" userId="5d18faa1-612e-43a8-9887-4cb9faec850b" providerId="ADAL" clId="{C3578D89-C477-4905-9C1C-F98F981B51FF}" dt="2023-04-12T14:32:06.248" v="91" actId="478"/>
            <ac:spMkLst>
              <pc:docMk/>
              <pc:sldMasterMk cId="1646657504" sldId="2147483660"/>
              <pc:sldLayoutMk cId="3576048460" sldId="2147483661"/>
              <ac:spMk id="2" creationId="{00000000-0000-0000-0000-000000000000}"/>
            </ac:spMkLst>
          </pc:spChg>
          <pc:spChg chg="add del mod">
            <ac:chgData name="Testard.Orianne" userId="5d18faa1-612e-43a8-9887-4cb9faec850b" providerId="ADAL" clId="{C3578D89-C477-4905-9C1C-F98F981B51FF}" dt="2023-04-14T11:42:31.386" v="2249" actId="478"/>
            <ac:spMkLst>
              <pc:docMk/>
              <pc:sldMasterMk cId="1646657504" sldId="2147483660"/>
              <pc:sldLayoutMk cId="3576048460" sldId="2147483661"/>
              <ac:spMk id="2" creationId="{017837E6-5C53-E38A-5B6F-DE834A525D12}"/>
            </ac:spMkLst>
          </pc:spChg>
          <pc:spChg chg="del">
            <ac:chgData name="Testard.Orianne" userId="5d18faa1-612e-43a8-9887-4cb9faec850b" providerId="ADAL" clId="{C3578D89-C477-4905-9C1C-F98F981B51FF}" dt="2023-04-12T14:32:06.248" v="91" actId="478"/>
            <ac:spMkLst>
              <pc:docMk/>
              <pc:sldMasterMk cId="1646657504" sldId="2147483660"/>
              <pc:sldLayoutMk cId="3576048460" sldId="2147483661"/>
              <ac:spMk id="3" creationId="{00000000-0000-0000-0000-000000000000}"/>
            </ac:spMkLst>
          </pc:spChg>
          <pc:spChg chg="add del mod">
            <ac:chgData name="Testard.Orianne" userId="5d18faa1-612e-43a8-9887-4cb9faec850b" providerId="ADAL" clId="{C3578D89-C477-4905-9C1C-F98F981B51FF}" dt="2023-04-14T11:48:26.366" v="2304" actId="478"/>
            <ac:spMkLst>
              <pc:docMk/>
              <pc:sldMasterMk cId="1646657504" sldId="2147483660"/>
              <pc:sldLayoutMk cId="3576048460" sldId="2147483661"/>
              <ac:spMk id="3" creationId="{25C6130B-99DD-C087-D257-EA25022CBFC0}"/>
            </ac:spMkLst>
          </pc:spChg>
          <pc:spChg chg="del">
            <ac:chgData name="Testard.Orianne" userId="5d18faa1-612e-43a8-9887-4cb9faec850b" providerId="ADAL" clId="{C3578D89-C477-4905-9C1C-F98F981B51FF}" dt="2023-04-12T14:32:06.248" v="91" actId="478"/>
            <ac:spMkLst>
              <pc:docMk/>
              <pc:sldMasterMk cId="1646657504" sldId="2147483660"/>
              <pc:sldLayoutMk cId="3576048460" sldId="2147483661"/>
              <ac:spMk id="4" creationId="{00000000-0000-0000-0000-000000000000}"/>
            </ac:spMkLst>
          </pc:spChg>
          <pc:spChg chg="del">
            <ac:chgData name="Testard.Orianne" userId="5d18faa1-612e-43a8-9887-4cb9faec850b" providerId="ADAL" clId="{C3578D89-C477-4905-9C1C-F98F981B51FF}" dt="2023-04-12T14:32:06.248" v="91" actId="478"/>
            <ac:spMkLst>
              <pc:docMk/>
              <pc:sldMasterMk cId="1646657504" sldId="2147483660"/>
              <pc:sldLayoutMk cId="3576048460" sldId="2147483661"/>
              <ac:spMk id="5" creationId="{00000000-0000-0000-0000-000000000000}"/>
            </ac:spMkLst>
          </pc:spChg>
          <pc:spChg chg="del">
            <ac:chgData name="Testard.Orianne" userId="5d18faa1-612e-43a8-9887-4cb9faec850b" providerId="ADAL" clId="{C3578D89-C477-4905-9C1C-F98F981B51FF}" dt="2023-04-12T14:32:06.248" v="91" actId="478"/>
            <ac:spMkLst>
              <pc:docMk/>
              <pc:sldMasterMk cId="1646657504" sldId="2147483660"/>
              <pc:sldLayoutMk cId="3576048460" sldId="2147483661"/>
              <ac:spMk id="6" creationId="{00000000-0000-0000-0000-000000000000}"/>
            </ac:spMkLst>
          </pc:spChg>
          <pc:spChg chg="add del mod">
            <ac:chgData name="Testard.Orianne" userId="5d18faa1-612e-43a8-9887-4cb9faec850b" providerId="ADAL" clId="{C3578D89-C477-4905-9C1C-F98F981B51FF}" dt="2023-04-12T14:32:06.248" v="91" actId="478"/>
            <ac:spMkLst>
              <pc:docMk/>
              <pc:sldMasterMk cId="1646657504" sldId="2147483660"/>
              <pc:sldLayoutMk cId="3576048460" sldId="2147483661"/>
              <ac:spMk id="9" creationId="{8425EE90-1871-A32D-966B-98EF72435A76}"/>
            </ac:spMkLst>
          </pc:spChg>
          <pc:spChg chg="add del mod">
            <ac:chgData name="Testard.Orianne" userId="5d18faa1-612e-43a8-9887-4cb9faec850b" providerId="ADAL" clId="{C3578D89-C477-4905-9C1C-F98F981B51FF}" dt="2023-04-12T14:32:06.248" v="91" actId="478"/>
            <ac:spMkLst>
              <pc:docMk/>
              <pc:sldMasterMk cId="1646657504" sldId="2147483660"/>
              <pc:sldLayoutMk cId="3576048460" sldId="2147483661"/>
              <ac:spMk id="10" creationId="{EAC47AB9-A742-10E9-C95E-2E8E71D955E0}"/>
            </ac:spMkLst>
          </pc:spChg>
          <pc:spChg chg="add del mod">
            <ac:chgData name="Testard.Orianne" userId="5d18faa1-612e-43a8-9887-4cb9faec850b" providerId="ADAL" clId="{C3578D89-C477-4905-9C1C-F98F981B51FF}" dt="2023-04-12T14:32:33.825" v="97" actId="478"/>
            <ac:spMkLst>
              <pc:docMk/>
              <pc:sldMasterMk cId="1646657504" sldId="2147483660"/>
              <pc:sldLayoutMk cId="3576048460" sldId="2147483661"/>
              <ac:spMk id="15" creationId="{E873E7B6-A1FE-8958-0B2A-6D9F71D8D55C}"/>
            </ac:spMkLst>
          </pc:spChg>
          <pc:spChg chg="add del mod">
            <ac:chgData name="Testard.Orianne" userId="5d18faa1-612e-43a8-9887-4cb9faec850b" providerId="ADAL" clId="{C3578D89-C477-4905-9C1C-F98F981B51FF}" dt="2023-04-12T14:32:17.115" v="93" actId="478"/>
            <ac:spMkLst>
              <pc:docMk/>
              <pc:sldMasterMk cId="1646657504" sldId="2147483660"/>
              <pc:sldLayoutMk cId="3576048460" sldId="2147483661"/>
              <ac:spMk id="17" creationId="{139657E5-0A8F-C97C-28E2-F70F46617030}"/>
            </ac:spMkLst>
          </pc:spChg>
          <pc:spChg chg="add del mod">
            <ac:chgData name="Testard.Orianne" userId="5d18faa1-612e-43a8-9887-4cb9faec850b" providerId="ADAL" clId="{C3578D89-C477-4905-9C1C-F98F981B51FF}" dt="2023-04-12T14:35:26.939" v="108" actId="478"/>
            <ac:spMkLst>
              <pc:docMk/>
              <pc:sldMasterMk cId="1646657504" sldId="2147483660"/>
              <pc:sldLayoutMk cId="3576048460" sldId="2147483661"/>
              <ac:spMk id="18" creationId="{641E97F8-DAD3-A56E-EBE6-724559665D5F}"/>
            </ac:spMkLst>
          </pc:spChg>
          <pc:spChg chg="add del mod">
            <ac:chgData name="Testard.Orianne" userId="5d18faa1-612e-43a8-9887-4cb9faec850b" providerId="ADAL" clId="{C3578D89-C477-4905-9C1C-F98F981B51FF}" dt="2023-04-14T11:37:25.382" v="2191" actId="478"/>
            <ac:spMkLst>
              <pc:docMk/>
              <pc:sldMasterMk cId="1646657504" sldId="2147483660"/>
              <pc:sldLayoutMk cId="3576048460" sldId="2147483661"/>
              <ac:spMk id="19" creationId="{C6CDC9D2-0606-17E3-E774-C4FE810E4F85}"/>
            </ac:spMkLst>
          </pc:spChg>
          <pc:spChg chg="add del mod">
            <ac:chgData name="Testard.Orianne" userId="5d18faa1-612e-43a8-9887-4cb9faec850b" providerId="ADAL" clId="{C3578D89-C477-4905-9C1C-F98F981B51FF}" dt="2023-04-12T14:51:50.952" v="242" actId="478"/>
            <ac:spMkLst>
              <pc:docMk/>
              <pc:sldMasterMk cId="1646657504" sldId="2147483660"/>
              <pc:sldLayoutMk cId="3576048460" sldId="2147483661"/>
              <ac:spMk id="20" creationId="{6C93E0BC-B90D-9FA7-A7AB-F004489E2914}"/>
            </ac:spMkLst>
          </pc:spChg>
          <pc:spChg chg="add del mod">
            <ac:chgData name="Testard.Orianne" userId="5d18faa1-612e-43a8-9887-4cb9faec850b" providerId="ADAL" clId="{C3578D89-C477-4905-9C1C-F98F981B51FF}" dt="2023-04-12T14:37:44.990" v="121"/>
            <ac:spMkLst>
              <pc:docMk/>
              <pc:sldMasterMk cId="1646657504" sldId="2147483660"/>
              <pc:sldLayoutMk cId="3576048460" sldId="2147483661"/>
              <ac:spMk id="21" creationId="{313A5150-D0E4-2736-80DE-202A98B74F20}"/>
            </ac:spMkLst>
          </pc:spChg>
          <pc:spChg chg="add del mod">
            <ac:chgData name="Testard.Orianne" userId="5d18faa1-612e-43a8-9887-4cb9faec850b" providerId="ADAL" clId="{C3578D89-C477-4905-9C1C-F98F981B51FF}" dt="2023-04-12T14:37:44.990" v="121"/>
            <ac:spMkLst>
              <pc:docMk/>
              <pc:sldMasterMk cId="1646657504" sldId="2147483660"/>
              <pc:sldLayoutMk cId="3576048460" sldId="2147483661"/>
              <ac:spMk id="24" creationId="{43B1A170-7407-DD9C-4E81-7B56C4D4ECAF}"/>
            </ac:spMkLst>
          </pc:spChg>
          <pc:spChg chg="add del">
            <ac:chgData name="Testard.Orianne" userId="5d18faa1-612e-43a8-9887-4cb9faec850b" providerId="ADAL" clId="{C3578D89-C477-4905-9C1C-F98F981B51FF}" dt="2023-04-12T14:38:59.865" v="138" actId="11529"/>
            <ac:spMkLst>
              <pc:docMk/>
              <pc:sldMasterMk cId="1646657504" sldId="2147483660"/>
              <pc:sldLayoutMk cId="3576048460" sldId="2147483661"/>
              <ac:spMk id="25" creationId="{3F074153-4202-FBA7-258C-92F71AC685C4}"/>
            </ac:spMkLst>
          </pc:spChg>
          <pc:spChg chg="add del mod">
            <ac:chgData name="Testard.Orianne" userId="5d18faa1-612e-43a8-9887-4cb9faec850b" providerId="ADAL" clId="{C3578D89-C477-4905-9C1C-F98F981B51FF}" dt="2023-04-12T14:38:59.865" v="138" actId="11529"/>
            <ac:spMkLst>
              <pc:docMk/>
              <pc:sldMasterMk cId="1646657504" sldId="2147483660"/>
              <pc:sldLayoutMk cId="3576048460" sldId="2147483661"/>
              <ac:spMk id="26" creationId="{2AE977ED-5043-0541-F4B9-A4C038380C56}"/>
            </ac:spMkLst>
          </pc:spChg>
          <pc:spChg chg="add mod">
            <ac:chgData name="Testard.Orianne" userId="5d18faa1-612e-43a8-9887-4cb9faec850b" providerId="ADAL" clId="{C3578D89-C477-4905-9C1C-F98F981B51FF}" dt="2023-04-12T14:51:51.175" v="243"/>
            <ac:spMkLst>
              <pc:docMk/>
              <pc:sldMasterMk cId="1646657504" sldId="2147483660"/>
              <pc:sldLayoutMk cId="3576048460" sldId="2147483661"/>
              <ac:spMk id="27" creationId="{094354F1-0FB1-D78E-90E2-40735450667A}"/>
            </ac:spMkLst>
          </pc:spChg>
          <pc:spChg chg="add mod">
            <ac:chgData name="Testard.Orianne" userId="5d18faa1-612e-43a8-9887-4cb9faec850b" providerId="ADAL" clId="{C3578D89-C477-4905-9C1C-F98F981B51FF}" dt="2023-04-12T14:52:02.245" v="246" actId="122"/>
            <ac:spMkLst>
              <pc:docMk/>
              <pc:sldMasterMk cId="1646657504" sldId="2147483660"/>
              <pc:sldLayoutMk cId="3576048460" sldId="2147483661"/>
              <ac:spMk id="30" creationId="{FC2BB687-FCA3-DF63-707F-A6B4A57F693E}"/>
            </ac:spMkLst>
          </pc:spChg>
          <pc:picChg chg="add del mod">
            <ac:chgData name="Testard.Orianne" userId="5d18faa1-612e-43a8-9887-4cb9faec850b" providerId="ADAL" clId="{C3578D89-C477-4905-9C1C-F98F981B51FF}" dt="2023-04-13T16:16:14.742" v="903"/>
            <ac:picMkLst>
              <pc:docMk/>
              <pc:sldMasterMk cId="1646657504" sldId="2147483660"/>
              <pc:sldLayoutMk cId="3576048460" sldId="2147483661"/>
              <ac:picMk id="3" creationId="{9A3E6CF6-222F-76F6-765D-57059404A59F}"/>
            </ac:picMkLst>
          </pc:picChg>
          <pc:picChg chg="add mod">
            <ac:chgData name="Testard.Orianne" userId="5d18faa1-612e-43a8-9887-4cb9faec850b" providerId="ADAL" clId="{C3578D89-C477-4905-9C1C-F98F981B51FF}" dt="2023-04-13T16:18:30.452" v="977" actId="1035"/>
            <ac:picMkLst>
              <pc:docMk/>
              <pc:sldMasterMk cId="1646657504" sldId="2147483660"/>
              <pc:sldLayoutMk cId="3576048460" sldId="2147483661"/>
              <ac:picMk id="5" creationId="{061C5BDB-9DAC-1E4D-AC90-D62D9C87A476}"/>
            </ac:picMkLst>
          </pc:picChg>
          <pc:picChg chg="add del mod">
            <ac:chgData name="Testard.Orianne" userId="5d18faa1-612e-43a8-9887-4cb9faec850b" providerId="ADAL" clId="{C3578D89-C477-4905-9C1C-F98F981B51FF}" dt="2023-04-12T14:32:06.248" v="91" actId="478"/>
            <ac:picMkLst>
              <pc:docMk/>
              <pc:sldMasterMk cId="1646657504" sldId="2147483660"/>
              <pc:sldLayoutMk cId="3576048460" sldId="2147483661"/>
              <ac:picMk id="7" creationId="{7BCD0284-9476-98F5-636C-54B2B2C22DA9}"/>
            </ac:picMkLst>
          </pc:picChg>
          <pc:picChg chg="add mod">
            <ac:chgData name="Testard.Orianne" userId="5d18faa1-612e-43a8-9887-4cb9faec850b" providerId="ADAL" clId="{C3578D89-C477-4905-9C1C-F98F981B51FF}" dt="2023-04-12T14:13:52.834" v="0"/>
            <ac:picMkLst>
              <pc:docMk/>
              <pc:sldMasterMk cId="1646657504" sldId="2147483660"/>
              <pc:sldLayoutMk cId="3576048460" sldId="2147483661"/>
              <ac:picMk id="8" creationId="{2FC5575A-5032-A677-8ACE-0415B257B506}"/>
            </ac:picMkLst>
          </pc:picChg>
          <pc:picChg chg="add del mod">
            <ac:chgData name="Testard.Orianne" userId="5d18faa1-612e-43a8-9887-4cb9faec850b" providerId="ADAL" clId="{C3578D89-C477-4905-9C1C-F98F981B51FF}" dt="2023-04-12T14:32:06.248" v="91" actId="478"/>
            <ac:picMkLst>
              <pc:docMk/>
              <pc:sldMasterMk cId="1646657504" sldId="2147483660"/>
              <pc:sldLayoutMk cId="3576048460" sldId="2147483661"/>
              <ac:picMk id="11" creationId="{74137DD2-E0D2-24C5-4CAF-1B0146C1C943}"/>
            </ac:picMkLst>
          </pc:picChg>
          <pc:picChg chg="add del mod">
            <ac:chgData name="Testard.Orianne" userId="5d18faa1-612e-43a8-9887-4cb9faec850b" providerId="ADAL" clId="{C3578D89-C477-4905-9C1C-F98F981B51FF}" dt="2023-04-12T14:32:06.248" v="91" actId="478"/>
            <ac:picMkLst>
              <pc:docMk/>
              <pc:sldMasterMk cId="1646657504" sldId="2147483660"/>
              <pc:sldLayoutMk cId="3576048460" sldId="2147483661"/>
              <ac:picMk id="12" creationId="{730C20CE-8523-8011-99BF-0A4667304041}"/>
            </ac:picMkLst>
          </pc:picChg>
          <pc:picChg chg="add del mod">
            <ac:chgData name="Testard.Orianne" userId="5d18faa1-612e-43a8-9887-4cb9faec850b" providerId="ADAL" clId="{C3578D89-C477-4905-9C1C-F98F981B51FF}" dt="2023-04-12T14:32:04.276" v="90" actId="478"/>
            <ac:picMkLst>
              <pc:docMk/>
              <pc:sldMasterMk cId="1646657504" sldId="2147483660"/>
              <pc:sldLayoutMk cId="3576048460" sldId="2147483661"/>
              <ac:picMk id="14" creationId="{A8346BC6-9C98-31B8-7AA8-07BD73174F7D}"/>
            </ac:picMkLst>
          </pc:picChg>
          <pc:picChg chg="add del mod">
            <ac:chgData name="Testard.Orianne" userId="5d18faa1-612e-43a8-9887-4cb9faec850b" providerId="ADAL" clId="{C3578D89-C477-4905-9C1C-F98F981B51FF}" dt="2023-04-14T11:37:28.648" v="2193" actId="478"/>
            <ac:picMkLst>
              <pc:docMk/>
              <pc:sldMasterMk cId="1646657504" sldId="2147483660"/>
              <pc:sldLayoutMk cId="3576048460" sldId="2147483661"/>
              <ac:picMk id="16" creationId="{08926585-D7C9-4A93-F2D3-2B1DD038FB35}"/>
            </ac:picMkLst>
          </pc:picChg>
          <pc:picChg chg="add del mod">
            <ac:chgData name="Testard.Orianne" userId="5d18faa1-612e-43a8-9887-4cb9faec850b" providerId="ADAL" clId="{C3578D89-C477-4905-9C1C-F98F981B51FF}" dt="2023-04-12T14:37:44.990" v="121"/>
            <ac:picMkLst>
              <pc:docMk/>
              <pc:sldMasterMk cId="1646657504" sldId="2147483660"/>
              <pc:sldLayoutMk cId="3576048460" sldId="2147483661"/>
              <ac:picMk id="22" creationId="{9A0588F5-F6FA-AF1A-519D-F78627E6E047}"/>
            </ac:picMkLst>
          </pc:picChg>
          <pc:picChg chg="add del mod">
            <ac:chgData name="Testard.Orianne" userId="5d18faa1-612e-43a8-9887-4cb9faec850b" providerId="ADAL" clId="{C3578D89-C477-4905-9C1C-F98F981B51FF}" dt="2023-04-12T14:37:44.990" v="121"/>
            <ac:picMkLst>
              <pc:docMk/>
              <pc:sldMasterMk cId="1646657504" sldId="2147483660"/>
              <pc:sldLayoutMk cId="3576048460" sldId="2147483661"/>
              <ac:picMk id="23" creationId="{9B495EAE-AE0B-8AC9-C9C4-10188575F411}"/>
            </ac:picMkLst>
          </pc:picChg>
          <pc:picChg chg="add mod">
            <ac:chgData name="Testard.Orianne" userId="5d18faa1-612e-43a8-9887-4cb9faec850b" providerId="ADAL" clId="{C3578D89-C477-4905-9C1C-F98F981B51FF}" dt="2023-04-12T14:51:51.175" v="243"/>
            <ac:picMkLst>
              <pc:docMk/>
              <pc:sldMasterMk cId="1646657504" sldId="2147483660"/>
              <pc:sldLayoutMk cId="3576048460" sldId="2147483661"/>
              <ac:picMk id="28" creationId="{A991D36E-4F28-7EAC-462E-C23C5BA4039A}"/>
            </ac:picMkLst>
          </pc:picChg>
          <pc:picChg chg="add del mod">
            <ac:chgData name="Testard.Orianne" userId="5d18faa1-612e-43a8-9887-4cb9faec850b" providerId="ADAL" clId="{C3578D89-C477-4905-9C1C-F98F981B51FF}" dt="2023-04-13T16:17:03.994" v="909" actId="478"/>
            <ac:picMkLst>
              <pc:docMk/>
              <pc:sldMasterMk cId="1646657504" sldId="2147483660"/>
              <pc:sldLayoutMk cId="3576048460" sldId="2147483661"/>
              <ac:picMk id="29" creationId="{FDAE7831-5B9D-9BDD-3F6E-5810CE1F0336}"/>
            </ac:picMkLst>
          </pc:picChg>
        </pc:sldLayoutChg>
        <pc:sldLayoutChg chg="del">
          <pc:chgData name="Testard.Orianne" userId="5d18faa1-612e-43a8-9887-4cb9faec850b" providerId="ADAL" clId="{C3578D89-C477-4905-9C1C-F98F981B51FF}" dt="2023-04-12T14:38:12.280" v="131" actId="2696"/>
          <pc:sldLayoutMkLst>
            <pc:docMk/>
            <pc:sldMasterMk cId="1646657504" sldId="2147483660"/>
            <pc:sldLayoutMk cId="3884571933" sldId="2147483662"/>
          </pc:sldLayoutMkLst>
        </pc:sldLayoutChg>
        <pc:sldLayoutChg chg="addSp delSp modSp add mod modTransition">
          <pc:chgData name="Testard.Orianne" userId="5d18faa1-612e-43a8-9887-4cb9faec850b" providerId="ADAL" clId="{C3578D89-C477-4905-9C1C-F98F981B51FF}" dt="2023-04-14T11:48:28.999" v="2305" actId="478"/>
          <pc:sldLayoutMkLst>
            <pc:docMk/>
            <pc:sldMasterMk cId="1646657504" sldId="2147483660"/>
            <pc:sldLayoutMk cId="4195798640" sldId="2147483662"/>
          </pc:sldLayoutMkLst>
          <pc:spChg chg="add del mod">
            <ac:chgData name="Testard.Orianne" userId="5d18faa1-612e-43a8-9887-4cb9faec850b" providerId="ADAL" clId="{C3578D89-C477-4905-9C1C-F98F981B51FF}" dt="2023-04-12T14:52:49.172" v="253" actId="478"/>
            <ac:spMkLst>
              <pc:docMk/>
              <pc:sldMasterMk cId="1646657504" sldId="2147483660"/>
              <pc:sldLayoutMk cId="4195798640" sldId="2147483662"/>
              <ac:spMk id="2" creationId="{100D04DE-A483-7836-3A77-A007D507D887}"/>
            </ac:spMkLst>
          </pc:spChg>
          <pc:spChg chg="add del mod">
            <ac:chgData name="Testard.Orianne" userId="5d18faa1-612e-43a8-9887-4cb9faec850b" providerId="ADAL" clId="{C3578D89-C477-4905-9C1C-F98F981B51FF}" dt="2023-04-14T11:48:28.999" v="2305" actId="478"/>
            <ac:spMkLst>
              <pc:docMk/>
              <pc:sldMasterMk cId="1646657504" sldId="2147483660"/>
              <pc:sldLayoutMk cId="4195798640" sldId="2147483662"/>
              <ac:spMk id="2" creationId="{9A8BEAEE-1E7C-8999-9634-92BC0B1EC527}"/>
            </ac:spMkLst>
          </pc:spChg>
          <pc:spChg chg="add del mod">
            <ac:chgData name="Testard.Orianne" userId="5d18faa1-612e-43a8-9887-4cb9faec850b" providerId="ADAL" clId="{C3578D89-C477-4905-9C1C-F98F981B51FF}" dt="2023-04-14T08:33:50.095" v="1241" actId="478"/>
            <ac:spMkLst>
              <pc:docMk/>
              <pc:sldMasterMk cId="1646657504" sldId="2147483660"/>
              <pc:sldLayoutMk cId="4195798640" sldId="2147483662"/>
              <ac:spMk id="4" creationId="{9190D1BB-B5AD-1B3E-7748-01AD1327BF82}"/>
            </ac:spMkLst>
          </pc:spChg>
          <pc:spChg chg="add del mod">
            <ac:chgData name="Testard.Orianne" userId="5d18faa1-612e-43a8-9887-4cb9faec850b" providerId="ADAL" clId="{C3578D89-C477-4905-9C1C-F98F981B51FF}" dt="2023-04-12T14:52:54.145" v="257" actId="478"/>
            <ac:spMkLst>
              <pc:docMk/>
              <pc:sldMasterMk cId="1646657504" sldId="2147483660"/>
              <pc:sldLayoutMk cId="4195798640" sldId="2147483662"/>
              <ac:spMk id="5" creationId="{47A11F81-56D2-BE75-ECC0-6AF6BA8C03E0}"/>
            </ac:spMkLst>
          </pc:spChg>
          <pc:spChg chg="add del mod">
            <ac:chgData name="Testard.Orianne" userId="5d18faa1-612e-43a8-9887-4cb9faec850b" providerId="ADAL" clId="{C3578D89-C477-4905-9C1C-F98F981B51FF}" dt="2023-04-14T08:33:50.097" v="1243"/>
            <ac:spMkLst>
              <pc:docMk/>
              <pc:sldMasterMk cId="1646657504" sldId="2147483660"/>
              <pc:sldLayoutMk cId="4195798640" sldId="2147483662"/>
              <ac:spMk id="5" creationId="{B6B208C5-5077-9CE3-6D92-17F8D76FBBEE}"/>
            </ac:spMkLst>
          </pc:spChg>
          <pc:spChg chg="add del mod">
            <ac:chgData name="Testard.Orianne" userId="5d18faa1-612e-43a8-9887-4cb9faec850b" providerId="ADAL" clId="{C3578D89-C477-4905-9C1C-F98F981B51FF}" dt="2023-04-14T08:38:54.730" v="1257" actId="478"/>
            <ac:spMkLst>
              <pc:docMk/>
              <pc:sldMasterMk cId="1646657504" sldId="2147483660"/>
              <pc:sldLayoutMk cId="4195798640" sldId="2147483662"/>
              <ac:spMk id="6" creationId="{3A5302AA-E081-849E-A0EE-180B676AAADE}"/>
            </ac:spMkLst>
          </pc:spChg>
          <pc:spChg chg="add mod">
            <ac:chgData name="Testard.Orianne" userId="5d18faa1-612e-43a8-9887-4cb9faec850b" providerId="ADAL" clId="{C3578D89-C477-4905-9C1C-F98F981B51FF}" dt="2023-04-12T14:52:55.035" v="258"/>
            <ac:spMkLst>
              <pc:docMk/>
              <pc:sldMasterMk cId="1646657504" sldId="2147483660"/>
              <pc:sldLayoutMk cId="4195798640" sldId="2147483662"/>
              <ac:spMk id="7" creationId="{64E9DDC8-AD75-3D01-6592-96AA3F2C4670}"/>
            </ac:spMkLst>
          </pc:spChg>
          <pc:spChg chg="add mod">
            <ac:chgData name="Testard.Orianne" userId="5d18faa1-612e-43a8-9887-4cb9faec850b" providerId="ADAL" clId="{C3578D89-C477-4905-9C1C-F98F981B51FF}" dt="2023-04-12T14:52:55.035" v="258"/>
            <ac:spMkLst>
              <pc:docMk/>
              <pc:sldMasterMk cId="1646657504" sldId="2147483660"/>
              <pc:sldLayoutMk cId="4195798640" sldId="2147483662"/>
              <ac:spMk id="9" creationId="{0747D44E-0465-6FE2-D7FA-2AC1282FFD11}"/>
            </ac:spMkLst>
          </pc:spChg>
          <pc:spChg chg="add mod">
            <ac:chgData name="Testard.Orianne" userId="5d18faa1-612e-43a8-9887-4cb9faec850b" providerId="ADAL" clId="{C3578D89-C477-4905-9C1C-F98F981B51FF}" dt="2023-04-14T08:38:52.910" v="1256" actId="14100"/>
            <ac:spMkLst>
              <pc:docMk/>
              <pc:sldMasterMk cId="1646657504" sldId="2147483660"/>
              <pc:sldLayoutMk cId="4195798640" sldId="2147483662"/>
              <ac:spMk id="10" creationId="{FA393484-2C45-CB86-757C-4DC68EC92179}"/>
            </ac:spMkLst>
          </pc:spChg>
          <pc:spChg chg="del mod">
            <ac:chgData name="Testard.Orianne" userId="5d18faa1-612e-43a8-9887-4cb9faec850b" providerId="ADAL" clId="{C3578D89-C477-4905-9C1C-F98F981B51FF}" dt="2023-04-14T11:37:34.865" v="2194" actId="478"/>
            <ac:spMkLst>
              <pc:docMk/>
              <pc:sldMasterMk cId="1646657504" sldId="2147483660"/>
              <pc:sldLayoutMk cId="4195798640" sldId="2147483662"/>
              <ac:spMk id="19" creationId="{C6CDC9D2-0606-17E3-E774-C4FE810E4F85}"/>
            </ac:spMkLst>
          </pc:spChg>
          <pc:spChg chg="del">
            <ac:chgData name="Testard.Orianne" userId="5d18faa1-612e-43a8-9887-4cb9faec850b" providerId="ADAL" clId="{C3578D89-C477-4905-9C1C-F98F981B51FF}" dt="2023-04-12T14:52:37.435" v="250" actId="478"/>
            <ac:spMkLst>
              <pc:docMk/>
              <pc:sldMasterMk cId="1646657504" sldId="2147483660"/>
              <pc:sldLayoutMk cId="4195798640" sldId="2147483662"/>
              <ac:spMk id="27" creationId="{094354F1-0FB1-D78E-90E2-40735450667A}"/>
            </ac:spMkLst>
          </pc:spChg>
          <pc:spChg chg="del">
            <ac:chgData name="Testard.Orianne" userId="5d18faa1-612e-43a8-9887-4cb9faec850b" providerId="ADAL" clId="{C3578D89-C477-4905-9C1C-F98F981B51FF}" dt="2023-04-12T14:52:37.435" v="250" actId="478"/>
            <ac:spMkLst>
              <pc:docMk/>
              <pc:sldMasterMk cId="1646657504" sldId="2147483660"/>
              <pc:sldLayoutMk cId="4195798640" sldId="2147483662"/>
              <ac:spMk id="30" creationId="{FC2BB687-FCA3-DF63-707F-A6B4A57F693E}"/>
            </ac:spMkLst>
          </pc:spChg>
          <pc:picChg chg="add del mod">
            <ac:chgData name="Testard.Orianne" userId="5d18faa1-612e-43a8-9887-4cb9faec850b" providerId="ADAL" clId="{C3578D89-C477-4905-9C1C-F98F981B51FF}" dt="2023-04-12T14:52:52.484" v="256" actId="478"/>
            <ac:picMkLst>
              <pc:docMk/>
              <pc:sldMasterMk cId="1646657504" sldId="2147483660"/>
              <pc:sldLayoutMk cId="4195798640" sldId="2147483662"/>
              <ac:picMk id="3" creationId="{83036ECD-5566-23CC-CB54-7D5922C23AC1}"/>
            </ac:picMkLst>
          </pc:picChg>
          <pc:picChg chg="add mod">
            <ac:chgData name="Testard.Orianne" userId="5d18faa1-612e-43a8-9887-4cb9faec850b" providerId="ADAL" clId="{C3578D89-C477-4905-9C1C-F98F981B51FF}" dt="2023-04-13T16:23:04.144" v="1009" actId="1076"/>
            <ac:picMkLst>
              <pc:docMk/>
              <pc:sldMasterMk cId="1646657504" sldId="2147483660"/>
              <pc:sldLayoutMk cId="4195798640" sldId="2147483662"/>
              <ac:picMk id="3" creationId="{F558861F-5A28-9C40-C4AE-EAC48AE34D1B}"/>
            </ac:picMkLst>
          </pc:picChg>
          <pc:picChg chg="add del mod">
            <ac:chgData name="Testard.Orianne" userId="5d18faa1-612e-43a8-9887-4cb9faec850b" providerId="ADAL" clId="{C3578D89-C477-4905-9C1C-F98F981B51FF}" dt="2023-04-12T14:52:51.641" v="255" actId="478"/>
            <ac:picMkLst>
              <pc:docMk/>
              <pc:sldMasterMk cId="1646657504" sldId="2147483660"/>
              <pc:sldLayoutMk cId="4195798640" sldId="2147483662"/>
              <ac:picMk id="4" creationId="{E92176ED-BBB3-DAB5-A58E-EF8FD73FDC91}"/>
            </ac:picMkLst>
          </pc:picChg>
          <pc:picChg chg="del mod">
            <ac:chgData name="Testard.Orianne" userId="5d18faa1-612e-43a8-9887-4cb9faec850b" providerId="ADAL" clId="{C3578D89-C477-4905-9C1C-F98F981B51FF}" dt="2023-04-14T11:37:36.852" v="2196" actId="478"/>
            <ac:picMkLst>
              <pc:docMk/>
              <pc:sldMasterMk cId="1646657504" sldId="2147483660"/>
              <pc:sldLayoutMk cId="4195798640" sldId="2147483662"/>
              <ac:picMk id="16" creationId="{08926585-D7C9-4A93-F2D3-2B1DD038FB35}"/>
            </ac:picMkLst>
          </pc:picChg>
          <pc:picChg chg="del">
            <ac:chgData name="Testard.Orianne" userId="5d18faa1-612e-43a8-9887-4cb9faec850b" providerId="ADAL" clId="{C3578D89-C477-4905-9C1C-F98F981B51FF}" dt="2023-04-12T14:52:39.283" v="251" actId="478"/>
            <ac:picMkLst>
              <pc:docMk/>
              <pc:sldMasterMk cId="1646657504" sldId="2147483660"/>
              <pc:sldLayoutMk cId="4195798640" sldId="2147483662"/>
              <ac:picMk id="28" creationId="{A991D36E-4F28-7EAC-462E-C23C5BA4039A}"/>
            </ac:picMkLst>
          </pc:picChg>
          <pc:picChg chg="del">
            <ac:chgData name="Testard.Orianne" userId="5d18faa1-612e-43a8-9887-4cb9faec850b" providerId="ADAL" clId="{C3578D89-C477-4905-9C1C-F98F981B51FF}" dt="2023-04-12T14:52:37.435" v="250" actId="478"/>
            <ac:picMkLst>
              <pc:docMk/>
              <pc:sldMasterMk cId="1646657504" sldId="2147483660"/>
              <pc:sldLayoutMk cId="4195798640" sldId="2147483662"/>
              <ac:picMk id="29" creationId="{FDAE7831-5B9D-9BDD-3F6E-5810CE1F0336}"/>
            </ac:picMkLst>
          </pc:picChg>
        </pc:sldLayoutChg>
        <pc:sldLayoutChg chg="del">
          <pc:chgData name="Testard.Orianne" userId="5d18faa1-612e-43a8-9887-4cb9faec850b" providerId="ADAL" clId="{C3578D89-C477-4905-9C1C-F98F981B51FF}" dt="2023-04-12T14:38:12.487" v="132" actId="2696"/>
          <pc:sldLayoutMkLst>
            <pc:docMk/>
            <pc:sldMasterMk cId="1646657504" sldId="2147483660"/>
            <pc:sldLayoutMk cId="1079967990" sldId="2147483663"/>
          </pc:sldLayoutMkLst>
        </pc:sldLayoutChg>
        <pc:sldLayoutChg chg="addSp delSp modSp add mod ord modTransition">
          <pc:chgData name="Testard.Orianne" userId="5d18faa1-612e-43a8-9887-4cb9faec850b" providerId="ADAL" clId="{C3578D89-C477-4905-9C1C-F98F981B51FF}" dt="2023-04-14T11:48:56.100" v="2306" actId="478"/>
          <pc:sldLayoutMkLst>
            <pc:docMk/>
            <pc:sldMasterMk cId="1646657504" sldId="2147483660"/>
            <pc:sldLayoutMk cId="2242574895" sldId="2147483663"/>
          </pc:sldLayoutMkLst>
          <pc:spChg chg="add del mod">
            <ac:chgData name="Testard.Orianne" userId="5d18faa1-612e-43a8-9887-4cb9faec850b" providerId="ADAL" clId="{C3578D89-C477-4905-9C1C-F98F981B51FF}" dt="2023-04-13T13:23:22.857" v="738" actId="478"/>
            <ac:spMkLst>
              <pc:docMk/>
              <pc:sldMasterMk cId="1646657504" sldId="2147483660"/>
              <pc:sldLayoutMk cId="2242574895" sldId="2147483663"/>
              <ac:spMk id="2" creationId="{7BD30CC9-6C2B-450A-6C83-6B8AF8B759E5}"/>
            </ac:spMkLst>
          </pc:spChg>
          <pc:spChg chg="add del">
            <ac:chgData name="Testard.Orianne" userId="5d18faa1-612e-43a8-9887-4cb9faec850b" providerId="ADAL" clId="{C3578D89-C477-4905-9C1C-F98F981B51FF}" dt="2023-04-12T15:13:18.478" v="435" actId="11529"/>
            <ac:spMkLst>
              <pc:docMk/>
              <pc:sldMasterMk cId="1646657504" sldId="2147483660"/>
              <pc:sldLayoutMk cId="2242574895" sldId="2147483663"/>
              <ac:spMk id="2" creationId="{86AF0927-D40A-7A2B-B1DE-C7536D509051}"/>
            </ac:spMkLst>
          </pc:spChg>
          <pc:spChg chg="add del mod">
            <ac:chgData name="Testard.Orianne" userId="5d18faa1-612e-43a8-9887-4cb9faec850b" providerId="ADAL" clId="{C3578D89-C477-4905-9C1C-F98F981B51FF}" dt="2023-04-14T11:48:56.100" v="2306" actId="478"/>
            <ac:spMkLst>
              <pc:docMk/>
              <pc:sldMasterMk cId="1646657504" sldId="2147483660"/>
              <pc:sldLayoutMk cId="2242574895" sldId="2147483663"/>
              <ac:spMk id="2" creationId="{9A633327-45D4-046F-265C-6200F3E5F839}"/>
            </ac:spMkLst>
          </pc:spChg>
          <pc:spChg chg="add mod">
            <ac:chgData name="Testard.Orianne" userId="5d18faa1-612e-43a8-9887-4cb9faec850b" providerId="ADAL" clId="{C3578D89-C477-4905-9C1C-F98F981B51FF}" dt="2023-04-13T16:29:04.970" v="1080" actId="14100"/>
            <ac:spMkLst>
              <pc:docMk/>
              <pc:sldMasterMk cId="1646657504" sldId="2147483660"/>
              <pc:sldLayoutMk cId="2242574895" sldId="2147483663"/>
              <ac:spMk id="3" creationId="{152DF636-3CB5-CE14-4AE5-40741624905E}"/>
            </ac:spMkLst>
          </pc:spChg>
          <pc:spChg chg="add del mod">
            <ac:chgData name="Testard.Orianne" userId="5d18faa1-612e-43a8-9887-4cb9faec850b" providerId="ADAL" clId="{C3578D89-C477-4905-9C1C-F98F981B51FF}" dt="2023-04-13T16:19:13.525" v="981" actId="478"/>
            <ac:spMkLst>
              <pc:docMk/>
              <pc:sldMasterMk cId="1646657504" sldId="2147483660"/>
              <pc:sldLayoutMk cId="2242574895" sldId="2147483663"/>
              <ac:spMk id="4" creationId="{ECDB41D7-86F0-6F90-7915-F3DD4B08D3CD}"/>
            </ac:spMkLst>
          </pc:spChg>
          <pc:spChg chg="add mod">
            <ac:chgData name="Testard.Orianne" userId="5d18faa1-612e-43a8-9887-4cb9faec850b" providerId="ADAL" clId="{C3578D89-C477-4905-9C1C-F98F981B51FF}" dt="2023-04-13T16:28:47.179" v="1079" actId="1035"/>
            <ac:spMkLst>
              <pc:docMk/>
              <pc:sldMasterMk cId="1646657504" sldId="2147483660"/>
              <pc:sldLayoutMk cId="2242574895" sldId="2147483663"/>
              <ac:spMk id="5" creationId="{094AE7B9-53D7-3B97-ADFD-1BE990B0AD39}"/>
            </ac:spMkLst>
          </pc:spChg>
          <pc:spChg chg="del">
            <ac:chgData name="Testard.Orianne" userId="5d18faa1-612e-43a8-9887-4cb9faec850b" providerId="ADAL" clId="{C3578D89-C477-4905-9C1C-F98F981B51FF}" dt="2023-04-14T11:37:41.115" v="2197" actId="478"/>
            <ac:spMkLst>
              <pc:docMk/>
              <pc:sldMasterMk cId="1646657504" sldId="2147483660"/>
              <pc:sldLayoutMk cId="2242574895" sldId="2147483663"/>
              <ac:spMk id="19" creationId="{C6CDC9D2-0606-17E3-E774-C4FE810E4F85}"/>
            </ac:spMkLst>
          </pc:spChg>
          <pc:spChg chg="mod">
            <ac:chgData name="Testard.Orianne" userId="5d18faa1-612e-43a8-9887-4cb9faec850b" providerId="ADAL" clId="{C3578D89-C477-4905-9C1C-F98F981B51FF}" dt="2023-04-13T16:28:35.390" v="1054" actId="14100"/>
            <ac:spMkLst>
              <pc:docMk/>
              <pc:sldMasterMk cId="1646657504" sldId="2147483660"/>
              <pc:sldLayoutMk cId="2242574895" sldId="2147483663"/>
              <ac:spMk id="27" creationId="{094354F1-0FB1-D78E-90E2-40735450667A}"/>
            </ac:spMkLst>
          </pc:spChg>
          <pc:spChg chg="del">
            <ac:chgData name="Testard.Orianne" userId="5d18faa1-612e-43a8-9887-4cb9faec850b" providerId="ADAL" clId="{C3578D89-C477-4905-9C1C-F98F981B51FF}" dt="2023-04-12T15:13:08.959" v="434" actId="478"/>
            <ac:spMkLst>
              <pc:docMk/>
              <pc:sldMasterMk cId="1646657504" sldId="2147483660"/>
              <pc:sldLayoutMk cId="2242574895" sldId="2147483663"/>
              <ac:spMk id="30" creationId="{FC2BB687-FCA3-DF63-707F-A6B4A57F693E}"/>
            </ac:spMkLst>
          </pc:spChg>
          <pc:picChg chg="add del mod">
            <ac:chgData name="Testard.Orianne" userId="5d18faa1-612e-43a8-9887-4cb9faec850b" providerId="ADAL" clId="{C3578D89-C477-4905-9C1C-F98F981B51FF}" dt="2023-04-13T16:26:55.596" v="1038" actId="478"/>
            <ac:picMkLst>
              <pc:docMk/>
              <pc:sldMasterMk cId="1646657504" sldId="2147483660"/>
              <pc:sldLayoutMk cId="2242574895" sldId="2147483663"/>
              <ac:picMk id="7" creationId="{0A7B5D7D-3BE8-B8EB-1395-3D0F8B417322}"/>
            </ac:picMkLst>
          </pc:picChg>
          <pc:picChg chg="add mod ord">
            <ac:chgData name="Testard.Orianne" userId="5d18faa1-612e-43a8-9887-4cb9faec850b" providerId="ADAL" clId="{C3578D89-C477-4905-9C1C-F98F981B51FF}" dt="2023-04-13T16:28:18.161" v="1052" actId="1076"/>
            <ac:picMkLst>
              <pc:docMk/>
              <pc:sldMasterMk cId="1646657504" sldId="2147483660"/>
              <pc:sldLayoutMk cId="2242574895" sldId="2147483663"/>
              <ac:picMk id="10" creationId="{EFD2B792-8BE2-370B-727C-6BF9AD634155}"/>
            </ac:picMkLst>
          </pc:picChg>
          <pc:picChg chg="del">
            <ac:chgData name="Testard.Orianne" userId="5d18faa1-612e-43a8-9887-4cb9faec850b" providerId="ADAL" clId="{C3578D89-C477-4905-9C1C-F98F981B51FF}" dt="2023-04-14T11:37:41.722" v="2198" actId="478"/>
            <ac:picMkLst>
              <pc:docMk/>
              <pc:sldMasterMk cId="1646657504" sldId="2147483660"/>
              <pc:sldLayoutMk cId="2242574895" sldId="2147483663"/>
              <ac:picMk id="16" creationId="{08926585-D7C9-4A93-F2D3-2B1DD038FB35}"/>
            </ac:picMkLst>
          </pc:picChg>
          <pc:picChg chg="del">
            <ac:chgData name="Testard.Orianne" userId="5d18faa1-612e-43a8-9887-4cb9faec850b" providerId="ADAL" clId="{C3578D89-C477-4905-9C1C-F98F981B51FF}" dt="2023-04-12T15:13:05.997" v="433" actId="478"/>
            <ac:picMkLst>
              <pc:docMk/>
              <pc:sldMasterMk cId="1646657504" sldId="2147483660"/>
              <pc:sldLayoutMk cId="2242574895" sldId="2147483663"/>
              <ac:picMk id="28" creationId="{A991D36E-4F28-7EAC-462E-C23C5BA4039A}"/>
            </ac:picMkLst>
          </pc:picChg>
          <pc:picChg chg="del">
            <ac:chgData name="Testard.Orianne" userId="5d18faa1-612e-43a8-9887-4cb9faec850b" providerId="ADAL" clId="{C3578D89-C477-4905-9C1C-F98F981B51FF}" dt="2023-04-12T15:13:05.188" v="432" actId="478"/>
            <ac:picMkLst>
              <pc:docMk/>
              <pc:sldMasterMk cId="1646657504" sldId="2147483660"/>
              <pc:sldLayoutMk cId="2242574895" sldId="2147483663"/>
              <ac:picMk id="29" creationId="{FDAE7831-5B9D-9BDD-3F6E-5810CE1F0336}"/>
            </ac:picMkLst>
          </pc:picChg>
        </pc:sldLayoutChg>
        <pc:sldLayoutChg chg="del">
          <pc:chgData name="Testard.Orianne" userId="5d18faa1-612e-43a8-9887-4cb9faec850b" providerId="ADAL" clId="{C3578D89-C477-4905-9C1C-F98F981B51FF}" dt="2023-04-12T14:38:12.719" v="133" actId="2696"/>
          <pc:sldLayoutMkLst>
            <pc:docMk/>
            <pc:sldMasterMk cId="1646657504" sldId="2147483660"/>
            <pc:sldLayoutMk cId="95066309" sldId="2147483664"/>
          </pc:sldLayoutMkLst>
        </pc:sldLayoutChg>
        <pc:sldLayoutChg chg="addSp delSp modSp add mod modTransition">
          <pc:chgData name="Testard.Orianne" userId="5d18faa1-612e-43a8-9887-4cb9faec850b" providerId="ADAL" clId="{C3578D89-C477-4905-9C1C-F98F981B51FF}" dt="2023-04-14T11:48:58.620" v="2307" actId="478"/>
          <pc:sldLayoutMkLst>
            <pc:docMk/>
            <pc:sldMasterMk cId="1646657504" sldId="2147483660"/>
            <pc:sldLayoutMk cId="1278151220" sldId="2147483664"/>
          </pc:sldLayoutMkLst>
          <pc:spChg chg="add mod">
            <ac:chgData name="Testard.Orianne" userId="5d18faa1-612e-43a8-9887-4cb9faec850b" providerId="ADAL" clId="{C3578D89-C477-4905-9C1C-F98F981B51FF}" dt="2023-04-13T16:29:53.973" v="1100" actId="1036"/>
            <ac:spMkLst>
              <pc:docMk/>
              <pc:sldMasterMk cId="1646657504" sldId="2147483660"/>
              <pc:sldLayoutMk cId="1278151220" sldId="2147483664"/>
              <ac:spMk id="2" creationId="{A76D9F6E-C7EE-2304-D4A4-F9CCDFE85281}"/>
            </ac:spMkLst>
          </pc:spChg>
          <pc:spChg chg="mod">
            <ac:chgData name="Testard.Orianne" userId="5d18faa1-612e-43a8-9887-4cb9faec850b" providerId="ADAL" clId="{C3578D89-C477-4905-9C1C-F98F981B51FF}" dt="2023-04-13T16:30:03.277" v="1101" actId="20577"/>
            <ac:spMkLst>
              <pc:docMk/>
              <pc:sldMasterMk cId="1646657504" sldId="2147483660"/>
              <pc:sldLayoutMk cId="1278151220" sldId="2147483664"/>
              <ac:spMk id="3" creationId="{152DF636-3CB5-CE14-4AE5-40741624905E}"/>
            </ac:spMkLst>
          </pc:spChg>
          <pc:spChg chg="add del mod">
            <ac:chgData name="Testard.Orianne" userId="5d18faa1-612e-43a8-9887-4cb9faec850b" providerId="ADAL" clId="{C3578D89-C477-4905-9C1C-F98F981B51FF}" dt="2023-04-14T11:48:58.620" v="2307" actId="478"/>
            <ac:spMkLst>
              <pc:docMk/>
              <pc:sldMasterMk cId="1646657504" sldId="2147483660"/>
              <pc:sldLayoutMk cId="1278151220" sldId="2147483664"/>
              <ac:spMk id="4" creationId="{A389AF94-6275-773C-B964-4B32C58961F7}"/>
            </ac:spMkLst>
          </pc:spChg>
          <pc:spChg chg="del">
            <ac:chgData name="Testard.Orianne" userId="5d18faa1-612e-43a8-9887-4cb9faec850b" providerId="ADAL" clId="{C3578D89-C477-4905-9C1C-F98F981B51FF}" dt="2023-04-14T11:37:45.547" v="2199" actId="478"/>
            <ac:spMkLst>
              <pc:docMk/>
              <pc:sldMasterMk cId="1646657504" sldId="2147483660"/>
              <pc:sldLayoutMk cId="1278151220" sldId="2147483664"/>
              <ac:spMk id="19" creationId="{C6CDC9D2-0606-17E3-E774-C4FE810E4F85}"/>
            </ac:spMkLst>
          </pc:spChg>
          <pc:spChg chg="mod">
            <ac:chgData name="Testard.Orianne" userId="5d18faa1-612e-43a8-9887-4cb9faec850b" providerId="ADAL" clId="{C3578D89-C477-4905-9C1C-F98F981B51FF}" dt="2023-04-13T16:29:46.782" v="1082" actId="14100"/>
            <ac:spMkLst>
              <pc:docMk/>
              <pc:sldMasterMk cId="1646657504" sldId="2147483660"/>
              <pc:sldLayoutMk cId="1278151220" sldId="2147483664"/>
              <ac:spMk id="27" creationId="{094354F1-0FB1-D78E-90E2-40735450667A}"/>
            </ac:spMkLst>
          </pc:spChg>
          <pc:picChg chg="add mod">
            <ac:chgData name="Testard.Orianne" userId="5d18faa1-612e-43a8-9887-4cb9faec850b" providerId="ADAL" clId="{C3578D89-C477-4905-9C1C-F98F981B51FF}" dt="2023-04-13T16:31:15.673" v="1109" actId="1035"/>
            <ac:picMkLst>
              <pc:docMk/>
              <pc:sldMasterMk cId="1646657504" sldId="2147483660"/>
              <pc:sldLayoutMk cId="1278151220" sldId="2147483664"/>
              <ac:picMk id="5" creationId="{C8EB6AC7-D8DF-7FAE-CBB6-900B72083F27}"/>
            </ac:picMkLst>
          </pc:picChg>
          <pc:picChg chg="del">
            <ac:chgData name="Testard.Orianne" userId="5d18faa1-612e-43a8-9887-4cb9faec850b" providerId="ADAL" clId="{C3578D89-C477-4905-9C1C-F98F981B51FF}" dt="2023-04-14T11:37:46.237" v="2200" actId="478"/>
            <ac:picMkLst>
              <pc:docMk/>
              <pc:sldMasterMk cId="1646657504" sldId="2147483660"/>
              <pc:sldLayoutMk cId="1278151220" sldId="2147483664"/>
              <ac:picMk id="16" creationId="{08926585-D7C9-4A93-F2D3-2B1DD038FB35}"/>
            </ac:picMkLst>
          </pc:picChg>
        </pc:sldLayoutChg>
        <pc:sldLayoutChg chg="del">
          <pc:chgData name="Testard.Orianne" userId="5d18faa1-612e-43a8-9887-4cb9faec850b" providerId="ADAL" clId="{C3578D89-C477-4905-9C1C-F98F981B51FF}" dt="2023-04-12T14:38:13.490" v="134" actId="2696"/>
          <pc:sldLayoutMkLst>
            <pc:docMk/>
            <pc:sldMasterMk cId="1646657504" sldId="2147483660"/>
            <pc:sldLayoutMk cId="3410162628" sldId="2147483665"/>
          </pc:sldLayoutMkLst>
        </pc:sldLayoutChg>
        <pc:sldLayoutChg chg="del">
          <pc:chgData name="Testard.Orianne" userId="5d18faa1-612e-43a8-9887-4cb9faec850b" providerId="ADAL" clId="{C3578D89-C477-4905-9C1C-F98F981B51FF}" dt="2023-04-12T14:38:14.231" v="135" actId="2696"/>
          <pc:sldLayoutMkLst>
            <pc:docMk/>
            <pc:sldMasterMk cId="1646657504" sldId="2147483660"/>
            <pc:sldLayoutMk cId="2920018687" sldId="2147483666"/>
          </pc:sldLayoutMkLst>
        </pc:sldLayoutChg>
        <pc:sldLayoutChg chg="del">
          <pc:chgData name="Testard.Orianne" userId="5d18faa1-612e-43a8-9887-4cb9faec850b" providerId="ADAL" clId="{C3578D89-C477-4905-9C1C-F98F981B51FF}" dt="2023-04-12T14:38:07.077" v="127" actId="2696"/>
          <pc:sldLayoutMkLst>
            <pc:docMk/>
            <pc:sldMasterMk cId="1646657504" sldId="2147483660"/>
            <pc:sldLayoutMk cId="59856883" sldId="2147483667"/>
          </pc:sldLayoutMkLst>
        </pc:sldLayoutChg>
        <pc:sldLayoutChg chg="del">
          <pc:chgData name="Testard.Orianne" userId="5d18faa1-612e-43a8-9887-4cb9faec850b" providerId="ADAL" clId="{C3578D89-C477-4905-9C1C-F98F981B51FF}" dt="2023-04-12T14:38:07.419" v="128" actId="2696"/>
          <pc:sldLayoutMkLst>
            <pc:docMk/>
            <pc:sldMasterMk cId="1646657504" sldId="2147483660"/>
            <pc:sldLayoutMk cId="2119878141" sldId="2147483668"/>
          </pc:sldLayoutMkLst>
        </pc:sldLayoutChg>
        <pc:sldLayoutChg chg="del">
          <pc:chgData name="Testard.Orianne" userId="5d18faa1-612e-43a8-9887-4cb9faec850b" providerId="ADAL" clId="{C3578D89-C477-4905-9C1C-F98F981B51FF}" dt="2023-04-12T14:38:07.704" v="129" actId="2696"/>
          <pc:sldLayoutMkLst>
            <pc:docMk/>
            <pc:sldMasterMk cId="1646657504" sldId="2147483660"/>
            <pc:sldLayoutMk cId="3603975023" sldId="2147483669"/>
          </pc:sldLayoutMkLst>
        </pc:sldLayoutChg>
        <pc:sldLayoutChg chg="del">
          <pc:chgData name="Testard.Orianne" userId="5d18faa1-612e-43a8-9887-4cb9faec850b" providerId="ADAL" clId="{C3578D89-C477-4905-9C1C-F98F981B51FF}" dt="2023-04-12T14:38:08.051" v="130" actId="2696"/>
          <pc:sldLayoutMkLst>
            <pc:docMk/>
            <pc:sldMasterMk cId="1646657504" sldId="2147483660"/>
            <pc:sldLayoutMk cId="3285464912" sldId="2147483670"/>
          </pc:sldLayoutMkLst>
        </pc:sldLayoutChg>
        <pc:sldLayoutChg chg="del">
          <pc:chgData name="Testard.Orianne" userId="5d18faa1-612e-43a8-9887-4cb9faec850b" providerId="ADAL" clId="{C3578D89-C477-4905-9C1C-F98F981B51FF}" dt="2023-04-12T14:38:04.183" v="126" actId="2696"/>
          <pc:sldLayoutMkLst>
            <pc:docMk/>
            <pc:sldMasterMk cId="1646657504" sldId="2147483660"/>
            <pc:sldLayoutMk cId="3431099799" sldId="2147483671"/>
          </pc:sldLayoutMkLst>
        </pc:sldLayoutChg>
      </pc:sldMasterChg>
      <pc:sldMasterChg chg="new add del mod addSldLayout delSldLayout">
        <pc:chgData name="Testard.Orianne" userId="5d18faa1-612e-43a8-9887-4cb9faec850b" providerId="ADAL" clId="{C3578D89-C477-4905-9C1C-F98F981B51FF}" dt="2023-04-12T15:24:55.836" v="697" actId="2696"/>
        <pc:sldMasterMkLst>
          <pc:docMk/>
          <pc:sldMasterMk cId="1000337962" sldId="2147483672"/>
        </pc:sldMasterMkLst>
        <pc:sldLayoutChg chg="new add del replId">
          <pc:chgData name="Testard.Orianne" userId="5d18faa1-612e-43a8-9887-4cb9faec850b" providerId="ADAL" clId="{C3578D89-C477-4905-9C1C-F98F981B51FF}" dt="2023-04-12T15:24:55.736" v="686" actId="2696"/>
          <pc:sldLayoutMkLst>
            <pc:docMk/>
            <pc:sldMasterMk cId="1000337962" sldId="2147483672"/>
            <pc:sldLayoutMk cId="2526488926" sldId="2147483673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752" v="687" actId="2696"/>
          <pc:sldLayoutMkLst>
            <pc:docMk/>
            <pc:sldMasterMk cId="1000337962" sldId="2147483672"/>
            <pc:sldLayoutMk cId="1208901343" sldId="2147483674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758" v="688" actId="2696"/>
          <pc:sldLayoutMkLst>
            <pc:docMk/>
            <pc:sldMasterMk cId="1000337962" sldId="2147483672"/>
            <pc:sldLayoutMk cId="2700942171" sldId="2147483675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774" v="689" actId="2696"/>
          <pc:sldLayoutMkLst>
            <pc:docMk/>
            <pc:sldMasterMk cId="1000337962" sldId="2147483672"/>
            <pc:sldLayoutMk cId="2524178310" sldId="2147483676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774" v="690" actId="2696"/>
          <pc:sldLayoutMkLst>
            <pc:docMk/>
            <pc:sldMasterMk cId="1000337962" sldId="2147483672"/>
            <pc:sldLayoutMk cId="1543905725" sldId="2147483677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790" v="691" actId="2696"/>
          <pc:sldLayoutMkLst>
            <pc:docMk/>
            <pc:sldMasterMk cId="1000337962" sldId="2147483672"/>
            <pc:sldLayoutMk cId="3200688612" sldId="2147483678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805" v="692" actId="2696"/>
          <pc:sldLayoutMkLst>
            <pc:docMk/>
            <pc:sldMasterMk cId="1000337962" sldId="2147483672"/>
            <pc:sldLayoutMk cId="2523672416" sldId="2147483679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805" v="693" actId="2696"/>
          <pc:sldLayoutMkLst>
            <pc:docMk/>
            <pc:sldMasterMk cId="1000337962" sldId="2147483672"/>
            <pc:sldLayoutMk cId="3663733504" sldId="2147483680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821" v="694" actId="2696"/>
          <pc:sldLayoutMkLst>
            <pc:docMk/>
            <pc:sldMasterMk cId="1000337962" sldId="2147483672"/>
            <pc:sldLayoutMk cId="3123675786" sldId="2147483681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821" v="695" actId="2696"/>
          <pc:sldLayoutMkLst>
            <pc:docMk/>
            <pc:sldMasterMk cId="1000337962" sldId="2147483672"/>
            <pc:sldLayoutMk cId="3399540242" sldId="2147483682"/>
          </pc:sldLayoutMkLst>
        </pc:sldLayoutChg>
        <pc:sldLayoutChg chg="new add del replId">
          <pc:chgData name="Testard.Orianne" userId="5d18faa1-612e-43a8-9887-4cb9faec850b" providerId="ADAL" clId="{C3578D89-C477-4905-9C1C-F98F981B51FF}" dt="2023-04-12T15:24:55.821" v="696" actId="2696"/>
          <pc:sldLayoutMkLst>
            <pc:docMk/>
            <pc:sldMasterMk cId="1000337962" sldId="2147483672"/>
            <pc:sldLayoutMk cId="3653407075" sldId="2147483683"/>
          </pc:sldLayoutMkLst>
        </pc:sldLayoutChg>
      </pc:sldMasterChg>
      <pc:sldMasterChg chg="addSp delSp modSp mod setBg addSldLayout modSldLayout sldLayoutOrd">
        <pc:chgData name="Testard.Orianne" userId="5d18faa1-612e-43a8-9887-4cb9faec850b" providerId="ADAL" clId="{C3578D89-C477-4905-9C1C-F98F981B51FF}" dt="2023-04-14T12:20:14.888" v="2488" actId="478"/>
        <pc:sldMasterMkLst>
          <pc:docMk/>
          <pc:sldMasterMk cId="2237462305" sldId="2147483684"/>
        </pc:sldMasterMkLst>
        <pc:spChg chg="del">
          <ac:chgData name="Testard.Orianne" userId="5d18faa1-612e-43a8-9887-4cb9faec850b" providerId="ADAL" clId="{C3578D89-C477-4905-9C1C-F98F981B51FF}" dt="2023-04-14T11:42:59.546" v="2257" actId="478"/>
          <ac:spMkLst>
            <pc:docMk/>
            <pc:sldMasterMk cId="2237462305" sldId="2147483684"/>
            <ac:spMk id="2" creationId="{6641F240-CEF3-99A2-0E12-A1485C8C8804}"/>
          </ac:spMkLst>
        </pc:spChg>
        <pc:spChg chg="add del mod">
          <ac:chgData name="Testard.Orianne" userId="5d18faa1-612e-43a8-9887-4cb9faec850b" providerId="ADAL" clId="{C3578D89-C477-4905-9C1C-F98F981B51FF}" dt="2023-04-14T11:42:39.693" v="2252"/>
          <ac:spMkLst>
            <pc:docMk/>
            <pc:sldMasterMk cId="2237462305" sldId="2147483684"/>
            <ac:spMk id="3" creationId="{B5588D47-696E-D9E2-2E18-97D1BAC5ED40}"/>
          </ac:spMkLst>
        </pc:spChg>
        <pc:spChg chg="mod">
          <ac:chgData name="Testard.Orianne" userId="5d18faa1-612e-43a8-9887-4cb9faec850b" providerId="ADAL" clId="{C3578D89-C477-4905-9C1C-F98F981B51FF}" dt="2023-04-12T14:56:54.933" v="262"/>
          <ac:spMkLst>
            <pc:docMk/>
            <pc:sldMasterMk cId="2237462305" sldId="2147483684"/>
            <ac:spMk id="4" creationId="{1D5D0E6E-297C-2A00-1004-84CFB43EAFB0}"/>
          </ac:spMkLst>
        </pc:spChg>
        <pc:spChg chg="add del mod">
          <ac:chgData name="Testard.Orianne" userId="5d18faa1-612e-43a8-9887-4cb9faec850b" providerId="ADAL" clId="{C3578D89-C477-4905-9C1C-F98F981B51FF}" dt="2023-04-14T11:43:24.098" v="2258" actId="478"/>
          <ac:spMkLst>
            <pc:docMk/>
            <pc:sldMasterMk cId="2237462305" sldId="2147483684"/>
            <ac:spMk id="4" creationId="{95F1953E-2956-CE55-B333-7D09106F19F7}"/>
          </ac:spMkLst>
        </pc:spChg>
        <pc:spChg chg="del mod">
          <ac:chgData name="Testard.Orianne" userId="5d18faa1-612e-43a8-9887-4cb9faec850b" providerId="ADAL" clId="{C3578D89-C477-4905-9C1C-F98F981B51FF}" dt="2023-04-14T11:49:08.027" v="2310" actId="478"/>
          <ac:spMkLst>
            <pc:docMk/>
            <pc:sldMasterMk cId="2237462305" sldId="2147483684"/>
            <ac:spMk id="6" creationId="{0640C526-1C65-6BA6-AA20-B9506C40C803}"/>
          </ac:spMkLst>
        </pc:spChg>
        <pc:spChg chg="mod">
          <ac:chgData name="Testard.Orianne" userId="5d18faa1-612e-43a8-9887-4cb9faec850b" providerId="ADAL" clId="{C3578D89-C477-4905-9C1C-F98F981B51FF}" dt="2023-04-14T12:09:42.098" v="2428" actId="20577"/>
          <ac:spMkLst>
            <pc:docMk/>
            <pc:sldMasterMk cId="2237462305" sldId="2147483684"/>
            <ac:spMk id="7" creationId="{C74E84F2-B300-32B0-8FEA-486FE7F0BB94}"/>
          </ac:spMkLst>
        </pc:spChg>
        <pc:spChg chg="del">
          <ac:chgData name="Testard.Orianne" userId="5d18faa1-612e-43a8-9887-4cb9faec850b" providerId="ADAL" clId="{C3578D89-C477-4905-9C1C-F98F981B51FF}" dt="2023-04-12T14:43:48.573" v="140" actId="478"/>
          <ac:spMkLst>
            <pc:docMk/>
            <pc:sldMasterMk cId="2237462305" sldId="2147483684"/>
            <ac:spMk id="8" creationId="{F8AD84CA-7F42-DD78-B576-B41396A4BA79}"/>
          </ac:spMkLst>
        </pc:spChg>
        <pc:spChg chg="del mod">
          <ac:chgData name="Testard.Orianne" userId="5d18faa1-612e-43a8-9887-4cb9faec850b" providerId="ADAL" clId="{C3578D89-C477-4905-9C1C-F98F981B51FF}" dt="2023-04-14T12:17:57.947" v="2480" actId="478"/>
          <ac:spMkLst>
            <pc:docMk/>
            <pc:sldMasterMk cId="2237462305" sldId="2147483684"/>
            <ac:spMk id="9" creationId="{370E9A05-C94A-4F64-8A47-BDFAAE62A253}"/>
          </ac:spMkLst>
        </pc:spChg>
        <pc:spChg chg="add del mod">
          <ac:chgData name="Testard.Orianne" userId="5d18faa1-612e-43a8-9887-4cb9faec850b" providerId="ADAL" clId="{C3578D89-C477-4905-9C1C-F98F981B51FF}" dt="2023-04-14T12:20:14.888" v="2488" actId="478"/>
          <ac:spMkLst>
            <pc:docMk/>
            <pc:sldMasterMk cId="2237462305" sldId="2147483684"/>
            <ac:spMk id="13" creationId="{2DCDE7D2-04ED-8671-3DBC-E4A175E30464}"/>
          </ac:spMkLst>
        </pc:spChg>
        <pc:spChg chg="del">
          <ac:chgData name="Testard.Orianne" userId="5d18faa1-612e-43a8-9887-4cb9faec850b" providerId="ADAL" clId="{C3578D89-C477-4905-9C1C-F98F981B51FF}" dt="2023-04-12T14:43:48.573" v="140" actId="478"/>
          <ac:spMkLst>
            <pc:docMk/>
            <pc:sldMasterMk cId="2237462305" sldId="2147483684"/>
            <ac:spMk id="14" creationId="{CE7DE9F4-4741-6194-9830-6417A32945A1}"/>
          </ac:spMkLst>
        </pc:spChg>
        <pc:spChg chg="del">
          <ac:chgData name="Testard.Orianne" userId="5d18faa1-612e-43a8-9887-4cb9faec850b" providerId="ADAL" clId="{C3578D89-C477-4905-9C1C-F98F981B51FF}" dt="2023-04-12T14:43:48.573" v="140" actId="478"/>
          <ac:spMkLst>
            <pc:docMk/>
            <pc:sldMasterMk cId="2237462305" sldId="2147483684"/>
            <ac:spMk id="18" creationId="{0C71A36F-86B9-14E4-DD03-4ACC1E426EAD}"/>
          </ac:spMkLst>
        </pc:spChg>
        <pc:spChg chg="del mod">
          <ac:chgData name="Testard.Orianne" userId="5d18faa1-612e-43a8-9887-4cb9faec850b" providerId="ADAL" clId="{C3578D89-C477-4905-9C1C-F98F981B51FF}" dt="2023-04-14T11:36:18.734" v="2188" actId="478"/>
          <ac:spMkLst>
            <pc:docMk/>
            <pc:sldMasterMk cId="2237462305" sldId="2147483684"/>
            <ac:spMk id="20" creationId="{6FFF5833-9EFF-9A16-FA74-58C8AE543CB3}"/>
          </ac:spMkLst>
        </pc:spChg>
        <pc:grpChg chg="add del mod">
          <ac:chgData name="Testard.Orianne" userId="5d18faa1-612e-43a8-9887-4cb9faec850b" providerId="ADAL" clId="{C3578D89-C477-4905-9C1C-F98F981B51FF}" dt="2023-04-12T14:56:58.596" v="263" actId="478"/>
          <ac:grpSpMkLst>
            <pc:docMk/>
            <pc:sldMasterMk cId="2237462305" sldId="2147483684"/>
            <ac:grpSpMk id="2" creationId="{C6534DA7-6645-AB7A-78A2-F8A3939051F1}"/>
          </ac:grpSpMkLst>
        </pc:grpChg>
        <pc:picChg chg="mod">
          <ac:chgData name="Testard.Orianne" userId="5d18faa1-612e-43a8-9887-4cb9faec850b" providerId="ADAL" clId="{C3578D89-C477-4905-9C1C-F98F981B51FF}" dt="2023-04-12T14:56:54.933" v="262"/>
          <ac:picMkLst>
            <pc:docMk/>
            <pc:sldMasterMk cId="2237462305" sldId="2147483684"/>
            <ac:picMk id="3" creationId="{1F756488-CE5C-07CE-0C43-0F71B0F6949D}"/>
          </ac:picMkLst>
        </pc:picChg>
        <pc:picChg chg="add mod">
          <ac:chgData name="Testard.Orianne" userId="5d18faa1-612e-43a8-9887-4cb9faec850b" providerId="ADAL" clId="{C3578D89-C477-4905-9C1C-F98F981B51FF}" dt="2023-04-12T14:56:54.933" v="262"/>
          <ac:picMkLst>
            <pc:docMk/>
            <pc:sldMasterMk cId="2237462305" sldId="2147483684"/>
            <ac:picMk id="5" creationId="{D6113425-E0EB-1B3B-1B0F-AEACD7736B04}"/>
          </ac:picMkLst>
        </pc:picChg>
        <pc:picChg chg="add del mod">
          <ac:chgData name="Testard.Orianne" userId="5d18faa1-612e-43a8-9887-4cb9faec850b" providerId="ADAL" clId="{C3578D89-C477-4905-9C1C-F98F981B51FF}" dt="2023-04-14T12:14:14.457" v="2452" actId="478"/>
          <ac:picMkLst>
            <pc:docMk/>
            <pc:sldMasterMk cId="2237462305" sldId="2147483684"/>
            <ac:picMk id="8" creationId="{7CCF0DB3-7C2F-9044-1562-54AC5837D5D4}"/>
          </ac:picMkLst>
        </pc:picChg>
        <pc:picChg chg="add del mod">
          <ac:chgData name="Testard.Orianne" userId="5d18faa1-612e-43a8-9887-4cb9faec850b" providerId="ADAL" clId="{C3578D89-C477-4905-9C1C-F98F981B51FF}" dt="2023-04-14T11:49:04.279" v="2309" actId="478"/>
          <ac:picMkLst>
            <pc:docMk/>
            <pc:sldMasterMk cId="2237462305" sldId="2147483684"/>
            <ac:picMk id="11" creationId="{DC1F1504-6020-E2BF-EED9-BBC5B8F6BAB0}"/>
          </ac:picMkLst>
        </pc:picChg>
        <pc:picChg chg="del">
          <ac:chgData name="Testard.Orianne" userId="5d18faa1-612e-43a8-9887-4cb9faec850b" providerId="ADAL" clId="{C3578D89-C477-4905-9C1C-F98F981B51FF}" dt="2023-04-12T14:56:54.740" v="261" actId="478"/>
          <ac:picMkLst>
            <pc:docMk/>
            <pc:sldMasterMk cId="2237462305" sldId="2147483684"/>
            <ac:picMk id="12" creationId="{27FCABC0-37BA-28AC-65F9-938E9EC8CAE9}"/>
          </ac:picMkLst>
        </pc:picChg>
        <pc:picChg chg="add del">
          <ac:chgData name="Testard.Orianne" userId="5d18faa1-612e-43a8-9887-4cb9faec850b" providerId="ADAL" clId="{C3578D89-C477-4905-9C1C-F98F981B51FF}" dt="2023-04-14T12:16:11.918" v="2457" actId="22"/>
          <ac:picMkLst>
            <pc:docMk/>
            <pc:sldMasterMk cId="2237462305" sldId="2147483684"/>
            <ac:picMk id="12" creationId="{A64FC548-00ED-E1D1-087F-5B09470C9395}"/>
          </ac:picMkLst>
        </pc:picChg>
        <pc:picChg chg="del">
          <ac:chgData name="Testard.Orianne" userId="5d18faa1-612e-43a8-9887-4cb9faec850b" providerId="ADAL" clId="{C3578D89-C477-4905-9C1C-F98F981B51FF}" dt="2023-04-12T14:43:48.573" v="140" actId="478"/>
          <ac:picMkLst>
            <pc:docMk/>
            <pc:sldMasterMk cId="2237462305" sldId="2147483684"/>
            <ac:picMk id="15" creationId="{4121EAA1-B774-CB86-AAB6-46319CE971A3}"/>
          </ac:picMkLst>
        </pc:picChg>
        <pc:picChg chg="del">
          <ac:chgData name="Testard.Orianne" userId="5d18faa1-612e-43a8-9887-4cb9faec850b" providerId="ADAL" clId="{C3578D89-C477-4905-9C1C-F98F981B51FF}" dt="2023-04-12T14:43:48.573" v="140" actId="478"/>
          <ac:picMkLst>
            <pc:docMk/>
            <pc:sldMasterMk cId="2237462305" sldId="2147483684"/>
            <ac:picMk id="16" creationId="{B2DF46D4-F605-5FF1-5010-E155693567DF}"/>
          </ac:picMkLst>
        </pc:picChg>
        <pc:sldLayoutChg chg="addSp delSp modSp mod">
          <pc:chgData name="Testard.Orianne" userId="5d18faa1-612e-43a8-9887-4cb9faec850b" providerId="ADAL" clId="{C3578D89-C477-4905-9C1C-F98F981B51FF}" dt="2023-04-14T11:49:11.274" v="2311" actId="478"/>
          <pc:sldLayoutMkLst>
            <pc:docMk/>
            <pc:sldMasterMk cId="2237462305" sldId="2147483684"/>
            <pc:sldLayoutMk cId="1549456748" sldId="2147483685"/>
          </pc:sldLayoutMkLst>
          <pc:spChg chg="add del mod">
            <ac:chgData name="Testard.Orianne" userId="5d18faa1-612e-43a8-9887-4cb9faec850b" providerId="ADAL" clId="{C3578D89-C477-4905-9C1C-F98F981B51FF}" dt="2023-04-12T14:47:18.835" v="163" actId="478"/>
            <ac:spMkLst>
              <pc:docMk/>
              <pc:sldMasterMk cId="2237462305" sldId="2147483684"/>
              <pc:sldLayoutMk cId="1549456748" sldId="2147483685"/>
              <ac:spMk id="2" creationId="{4DA9296A-3AFF-C556-7240-914B467545C9}"/>
            </ac:spMkLst>
          </pc:spChg>
          <pc:spChg chg="add del mod">
            <ac:chgData name="Testard.Orianne" userId="5d18faa1-612e-43a8-9887-4cb9faec850b" providerId="ADAL" clId="{C3578D89-C477-4905-9C1C-F98F981B51FF}" dt="2023-04-14T11:49:11.274" v="2311" actId="478"/>
            <ac:spMkLst>
              <pc:docMk/>
              <pc:sldMasterMk cId="2237462305" sldId="2147483684"/>
              <pc:sldLayoutMk cId="1549456748" sldId="2147483685"/>
              <ac:spMk id="2" creationId="{E59D6650-5F7B-E585-6751-641A85B006A6}"/>
            </ac:spMkLst>
          </pc:spChg>
          <pc:spChg chg="add del mod">
            <ac:chgData name="Testard.Orianne" userId="5d18faa1-612e-43a8-9887-4cb9faec850b" providerId="ADAL" clId="{C3578D89-C477-4905-9C1C-F98F981B51FF}" dt="2023-04-12T15:06:21.095" v="395"/>
            <ac:spMkLst>
              <pc:docMk/>
              <pc:sldMasterMk cId="2237462305" sldId="2147483684"/>
              <pc:sldLayoutMk cId="1549456748" sldId="2147483685"/>
              <ac:spMk id="5" creationId="{D7983265-332C-2E9F-7EB0-F852297FAB65}"/>
            </ac:spMkLst>
          </pc:spChg>
          <pc:spChg chg="add del mod">
            <ac:chgData name="Testard.Orianne" userId="5d18faa1-612e-43a8-9887-4cb9faec850b" providerId="ADAL" clId="{C3578D89-C477-4905-9C1C-F98F981B51FF}" dt="2023-04-12T14:46:39.333" v="151" actId="478"/>
            <ac:spMkLst>
              <pc:docMk/>
              <pc:sldMasterMk cId="2237462305" sldId="2147483684"/>
              <pc:sldLayoutMk cId="1549456748" sldId="2147483685"/>
              <ac:spMk id="6" creationId="{86957D6C-7B4E-50CB-B4F4-C6DE55A0571C}"/>
            </ac:spMkLst>
          </pc:spChg>
          <pc:spChg chg="add del">
            <ac:chgData name="Testard.Orianne" userId="5d18faa1-612e-43a8-9887-4cb9faec850b" providerId="ADAL" clId="{C3578D89-C477-4905-9C1C-F98F981B51FF}" dt="2023-04-12T14:46:04.333" v="144" actId="11529"/>
            <ac:spMkLst>
              <pc:docMk/>
              <pc:sldMasterMk cId="2237462305" sldId="2147483684"/>
              <pc:sldLayoutMk cId="1549456748" sldId="2147483685"/>
              <ac:spMk id="7" creationId="{537F602A-D573-3644-2A63-3E224B12FF7D}"/>
            </ac:spMkLst>
          </pc:spChg>
          <pc:spChg chg="add del mod">
            <ac:chgData name="Testard.Orianne" userId="5d18faa1-612e-43a8-9887-4cb9faec850b" providerId="ADAL" clId="{C3578D89-C477-4905-9C1C-F98F981B51FF}" dt="2023-04-12T14:57:47.214" v="267" actId="478"/>
            <ac:spMkLst>
              <pc:docMk/>
              <pc:sldMasterMk cId="2237462305" sldId="2147483684"/>
              <pc:sldLayoutMk cId="1549456748" sldId="2147483685"/>
              <ac:spMk id="9" creationId="{F9987D77-0D2A-1F78-A33D-5F590CACBCCA}"/>
            </ac:spMkLst>
          </pc:spChg>
          <pc:spChg chg="add del">
            <ac:chgData name="Testard.Orianne" userId="5d18faa1-612e-43a8-9887-4cb9faec850b" providerId="ADAL" clId="{C3578D89-C477-4905-9C1C-F98F981B51FF}" dt="2023-04-12T14:47:25.775" v="164" actId="11529"/>
            <ac:spMkLst>
              <pc:docMk/>
              <pc:sldMasterMk cId="2237462305" sldId="2147483684"/>
              <pc:sldLayoutMk cId="1549456748" sldId="2147483685"/>
              <ac:spMk id="10" creationId="{20AB63D2-BCFE-9B37-0FC1-AC328ACDDF6B}"/>
            </ac:spMkLst>
          </pc:spChg>
          <pc:spChg chg="add del mod">
            <ac:chgData name="Testard.Orianne" userId="5d18faa1-612e-43a8-9887-4cb9faec850b" providerId="ADAL" clId="{C3578D89-C477-4905-9C1C-F98F981B51FF}" dt="2023-04-12T14:57:44.747" v="266" actId="478"/>
            <ac:spMkLst>
              <pc:docMk/>
              <pc:sldMasterMk cId="2237462305" sldId="2147483684"/>
              <pc:sldLayoutMk cId="1549456748" sldId="2147483685"/>
              <ac:spMk id="11" creationId="{20A2B30D-3E7F-AFA7-BC51-2960D99DE195}"/>
            </ac:spMkLst>
          </pc:spChg>
          <pc:spChg chg="add del">
            <ac:chgData name="Testard.Orianne" userId="5d18faa1-612e-43a8-9887-4cb9faec850b" providerId="ADAL" clId="{C3578D89-C477-4905-9C1C-F98F981B51FF}" dt="2023-04-12T14:48:14.483" v="173" actId="11529"/>
            <ac:spMkLst>
              <pc:docMk/>
              <pc:sldMasterMk cId="2237462305" sldId="2147483684"/>
              <pc:sldLayoutMk cId="1549456748" sldId="2147483685"/>
              <ac:spMk id="12" creationId="{727BB62E-F93E-F392-5400-76F54A32C70A}"/>
            </ac:spMkLst>
          </pc:spChg>
          <pc:spChg chg="add mod">
            <ac:chgData name="Testard.Orianne" userId="5d18faa1-612e-43a8-9887-4cb9faec850b" providerId="ADAL" clId="{C3578D89-C477-4905-9C1C-F98F981B51FF}" dt="2023-04-14T09:02:37.107" v="1411" actId="14100"/>
            <ac:spMkLst>
              <pc:docMk/>
              <pc:sldMasterMk cId="2237462305" sldId="2147483684"/>
              <pc:sldLayoutMk cId="1549456748" sldId="2147483685"/>
              <ac:spMk id="13" creationId="{07FE6AC7-960C-1D84-5885-D01ED8BC91BE}"/>
            </ac:spMkLst>
          </pc:spChg>
          <pc:spChg chg="del mod topLvl">
            <ac:chgData name="Testard.Orianne" userId="5d18faa1-612e-43a8-9887-4cb9faec850b" providerId="ADAL" clId="{C3578D89-C477-4905-9C1C-F98F981B51FF}" dt="2023-04-12T15:02:14.044" v="307" actId="478"/>
            <ac:spMkLst>
              <pc:docMk/>
              <pc:sldMasterMk cId="2237462305" sldId="2147483684"/>
              <pc:sldLayoutMk cId="1549456748" sldId="2147483685"/>
              <ac:spMk id="17" creationId="{420E90C5-768D-0B8F-2B57-C13A0F741779}"/>
            </ac:spMkLst>
          </pc:spChg>
          <pc:spChg chg="del mod">
            <ac:chgData name="Testard.Orianne" userId="5d18faa1-612e-43a8-9887-4cb9faec850b" providerId="ADAL" clId="{C3578D89-C477-4905-9C1C-F98F981B51FF}" dt="2023-04-14T11:38:05.571" v="2205" actId="478"/>
            <ac:spMkLst>
              <pc:docMk/>
              <pc:sldMasterMk cId="2237462305" sldId="2147483684"/>
              <pc:sldLayoutMk cId="1549456748" sldId="2147483685"/>
              <ac:spMk id="19" creationId="{C6CDC9D2-0606-17E3-E774-C4FE810E4F85}"/>
            </ac:spMkLst>
          </pc:spChg>
          <pc:spChg chg="del">
            <ac:chgData name="Testard.Orianne" userId="5d18faa1-612e-43a8-9887-4cb9faec850b" providerId="ADAL" clId="{C3578D89-C477-4905-9C1C-F98F981B51FF}" dt="2023-04-12T14:43:51.696" v="141" actId="478"/>
            <ac:spMkLst>
              <pc:docMk/>
              <pc:sldMasterMk cId="2237462305" sldId="2147483684"/>
              <pc:sldLayoutMk cId="1549456748" sldId="2147483685"/>
              <ac:spMk id="20" creationId="{6C93E0BC-B90D-9FA7-A7AB-F004489E2914}"/>
            </ac:spMkLst>
          </pc:spChg>
          <pc:spChg chg="add del">
            <ac:chgData name="Testard.Orianne" userId="5d18faa1-612e-43a8-9887-4cb9faec850b" providerId="ADAL" clId="{C3578D89-C477-4905-9C1C-F98F981B51FF}" dt="2023-04-12T14:59:15.421" v="281" actId="11529"/>
            <ac:spMkLst>
              <pc:docMk/>
              <pc:sldMasterMk cId="2237462305" sldId="2147483684"/>
              <pc:sldLayoutMk cId="1549456748" sldId="2147483685"/>
              <ac:spMk id="22" creationId="{CC260C72-8FEC-22B3-1C76-8BFFF21E1569}"/>
            </ac:spMkLst>
          </pc:spChg>
          <pc:spChg chg="add del mod">
            <ac:chgData name="Testard.Orianne" userId="5d18faa1-612e-43a8-9887-4cb9faec850b" providerId="ADAL" clId="{C3578D89-C477-4905-9C1C-F98F981B51FF}" dt="2023-04-12T15:00:03.091" v="291" actId="478"/>
            <ac:spMkLst>
              <pc:docMk/>
              <pc:sldMasterMk cId="2237462305" sldId="2147483684"/>
              <pc:sldLayoutMk cId="1549456748" sldId="2147483685"/>
              <ac:spMk id="23" creationId="{F7B1E52E-2705-BC2A-0052-5BD3E95C9B9A}"/>
            </ac:spMkLst>
          </pc:spChg>
          <pc:spChg chg="add del mod">
            <ac:chgData name="Testard.Orianne" userId="5d18faa1-612e-43a8-9887-4cb9faec850b" providerId="ADAL" clId="{C3578D89-C477-4905-9C1C-F98F981B51FF}" dt="2023-04-12T15:01:13.021" v="298" actId="21"/>
            <ac:spMkLst>
              <pc:docMk/>
              <pc:sldMasterMk cId="2237462305" sldId="2147483684"/>
              <pc:sldLayoutMk cId="1549456748" sldId="2147483685"/>
              <ac:spMk id="24" creationId="{E8D47F2B-3EA8-2E8A-1728-E1288E002EC9}"/>
            </ac:spMkLst>
          </pc:spChg>
          <pc:spChg chg="add del">
            <ac:chgData name="Testard.Orianne" userId="5d18faa1-612e-43a8-9887-4cb9faec850b" providerId="ADAL" clId="{C3578D89-C477-4905-9C1C-F98F981B51FF}" dt="2023-04-12T15:00:28.198" v="292" actId="11529"/>
            <ac:spMkLst>
              <pc:docMk/>
              <pc:sldMasterMk cId="2237462305" sldId="2147483684"/>
              <pc:sldLayoutMk cId="1549456748" sldId="2147483685"/>
              <ac:spMk id="25" creationId="{F7AB60DD-5405-B720-F170-DC4FD6B86F6C}"/>
            </ac:spMkLst>
          </pc:spChg>
          <pc:spChg chg="add del mod">
            <ac:chgData name="Testard.Orianne" userId="5d18faa1-612e-43a8-9887-4cb9faec850b" providerId="ADAL" clId="{C3578D89-C477-4905-9C1C-F98F981B51FF}" dt="2023-04-12T15:03:23.148" v="314" actId="478"/>
            <ac:spMkLst>
              <pc:docMk/>
              <pc:sldMasterMk cId="2237462305" sldId="2147483684"/>
              <pc:sldLayoutMk cId="1549456748" sldId="2147483685"/>
              <ac:spMk id="26" creationId="{70AEE595-4D05-AE41-61DF-7ADFF82F72C5}"/>
            </ac:spMkLst>
          </pc:spChg>
          <pc:spChg chg="add del mod">
            <ac:chgData name="Testard.Orianne" userId="5d18faa1-612e-43a8-9887-4cb9faec850b" providerId="ADAL" clId="{C3578D89-C477-4905-9C1C-F98F981B51FF}" dt="2023-04-12T15:05:43.712" v="389" actId="21"/>
            <ac:spMkLst>
              <pc:docMk/>
              <pc:sldMasterMk cId="2237462305" sldId="2147483684"/>
              <pc:sldLayoutMk cId="1549456748" sldId="2147483685"/>
              <ac:spMk id="27" creationId="{319B3E0E-1115-3C4F-D76F-30B9CB7E0E97}"/>
            </ac:spMkLst>
          </pc:spChg>
          <pc:grpChg chg="add del mod">
            <ac:chgData name="Testard.Orianne" userId="5d18faa1-612e-43a8-9887-4cb9faec850b" providerId="ADAL" clId="{C3578D89-C477-4905-9C1C-F98F981B51FF}" dt="2023-04-12T15:02:11.473" v="306" actId="478"/>
            <ac:grpSpMkLst>
              <pc:docMk/>
              <pc:sldMasterMk cId="2237462305" sldId="2147483684"/>
              <pc:sldLayoutMk cId="1549456748" sldId="2147483685"/>
              <ac:grpSpMk id="14" creationId="{9DD0143F-1B8E-6BC0-B466-8E4208A43C1C}"/>
            </ac:grpSpMkLst>
          </pc:grpChg>
          <pc:picChg chg="add del mod">
            <ac:chgData name="Testard.Orianne" userId="5d18faa1-612e-43a8-9887-4cb9faec850b" providerId="ADAL" clId="{C3578D89-C477-4905-9C1C-F98F981B51FF}" dt="2023-04-12T14:48:01.466" v="172" actId="478"/>
            <ac:picMkLst>
              <pc:docMk/>
              <pc:sldMasterMk cId="2237462305" sldId="2147483684"/>
              <pc:sldLayoutMk cId="1549456748" sldId="2147483685"/>
              <ac:picMk id="3" creationId="{A289A596-12DD-9517-147C-102872832EA2}"/>
            </ac:picMkLst>
          </pc:picChg>
          <pc:picChg chg="add del mod">
            <ac:chgData name="Testard.Orianne" userId="5d18faa1-612e-43a8-9887-4cb9faec850b" providerId="ADAL" clId="{C3578D89-C477-4905-9C1C-F98F981B51FF}" dt="2023-04-12T15:06:36.318" v="399" actId="478"/>
            <ac:picMkLst>
              <pc:docMk/>
              <pc:sldMasterMk cId="2237462305" sldId="2147483684"/>
              <pc:sldLayoutMk cId="1549456748" sldId="2147483685"/>
              <ac:picMk id="4" creationId="{181A26F9-0D69-898F-83C5-8643E89D33F3}"/>
            </ac:picMkLst>
          </pc:picChg>
          <pc:picChg chg="del mod topLvl">
            <ac:chgData name="Testard.Orianne" userId="5d18faa1-612e-43a8-9887-4cb9faec850b" providerId="ADAL" clId="{C3578D89-C477-4905-9C1C-F98F981B51FF}" dt="2023-04-12T15:02:11.473" v="306" actId="478"/>
            <ac:picMkLst>
              <pc:docMk/>
              <pc:sldMasterMk cId="2237462305" sldId="2147483684"/>
              <pc:sldLayoutMk cId="1549456748" sldId="2147483685"/>
              <ac:picMk id="15" creationId="{F01D9172-4AC1-8961-00B0-2825E89788F1}"/>
            </ac:picMkLst>
          </pc:picChg>
          <pc:picChg chg="del">
            <ac:chgData name="Testard.Orianne" userId="5d18faa1-612e-43a8-9887-4cb9faec850b" providerId="ADAL" clId="{C3578D89-C477-4905-9C1C-F98F981B51FF}" dt="2023-04-14T11:38:06.207" v="2206" actId="478"/>
            <ac:picMkLst>
              <pc:docMk/>
              <pc:sldMasterMk cId="2237462305" sldId="2147483684"/>
              <pc:sldLayoutMk cId="1549456748" sldId="2147483685"/>
              <ac:picMk id="16" creationId="{08926585-D7C9-4A93-F2D3-2B1DD038FB35}"/>
            </ac:picMkLst>
          </pc:picChg>
          <pc:picChg chg="add mod">
            <ac:chgData name="Testard.Orianne" userId="5d18faa1-612e-43a8-9887-4cb9faec850b" providerId="ADAL" clId="{C3578D89-C477-4905-9C1C-F98F981B51FF}" dt="2023-04-12T14:57:48.400" v="268"/>
            <ac:picMkLst>
              <pc:docMk/>
              <pc:sldMasterMk cId="2237462305" sldId="2147483684"/>
              <pc:sldLayoutMk cId="1549456748" sldId="2147483685"/>
              <ac:picMk id="18" creationId="{1788558D-A304-8B15-7BDD-AE17EC2864B1}"/>
            </ac:picMkLst>
          </pc:picChg>
          <pc:picChg chg="add mod">
            <ac:chgData name="Testard.Orianne" userId="5d18faa1-612e-43a8-9887-4cb9faec850b" providerId="ADAL" clId="{C3578D89-C477-4905-9C1C-F98F981B51FF}" dt="2023-04-12T14:58:46.592" v="275" actId="1036"/>
            <ac:picMkLst>
              <pc:docMk/>
              <pc:sldMasterMk cId="2237462305" sldId="2147483684"/>
              <pc:sldLayoutMk cId="1549456748" sldId="2147483685"/>
              <ac:picMk id="21" creationId="{84D7B154-972A-57DC-857B-ABAF0CBC1C27}"/>
            </ac:picMkLst>
          </pc:picChg>
        </pc:sldLayoutChg>
        <pc:sldLayoutChg chg="addSp delSp modSp mod">
          <pc:chgData name="Testard.Orianne" userId="5d18faa1-612e-43a8-9887-4cb9faec850b" providerId="ADAL" clId="{C3578D89-C477-4905-9C1C-F98F981B51FF}" dt="2023-04-14T11:49:14.306" v="2312" actId="478"/>
          <pc:sldLayoutMkLst>
            <pc:docMk/>
            <pc:sldMasterMk cId="2237462305" sldId="2147483684"/>
            <pc:sldLayoutMk cId="2169937643" sldId="2147483686"/>
          </pc:sldLayoutMkLst>
          <pc:spChg chg="add del mod">
            <ac:chgData name="Testard.Orianne" userId="5d18faa1-612e-43a8-9887-4cb9faec850b" providerId="ADAL" clId="{C3578D89-C477-4905-9C1C-F98F981B51FF}" dt="2023-04-14T11:49:14.306" v="2312" actId="478"/>
            <ac:spMkLst>
              <pc:docMk/>
              <pc:sldMasterMk cId="2237462305" sldId="2147483684"/>
              <pc:sldLayoutMk cId="2169937643" sldId="2147483686"/>
              <ac:spMk id="3" creationId="{14AF6A06-A9F2-1D65-74B1-E511426D4B80}"/>
            </ac:spMkLst>
          </pc:spChg>
          <pc:spChg chg="mod">
            <ac:chgData name="Testard.Orianne" userId="5d18faa1-612e-43a8-9887-4cb9faec850b" providerId="ADAL" clId="{C3578D89-C477-4905-9C1C-F98F981B51FF}" dt="2023-04-14T09:25:23.905" v="1545" actId="1038"/>
            <ac:spMkLst>
              <pc:docMk/>
              <pc:sldMasterMk cId="2237462305" sldId="2147483684"/>
              <pc:sldLayoutMk cId="2169937643" sldId="2147483686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08.155" v="2207" actId="478"/>
            <ac:spMkLst>
              <pc:docMk/>
              <pc:sldMasterMk cId="2237462305" sldId="2147483684"/>
              <pc:sldLayoutMk cId="2169937643" sldId="2147483686"/>
              <ac:spMk id="19" creationId="{C6CDC9D2-0606-17E3-E774-C4FE810E4F85}"/>
            </ac:spMkLst>
          </pc:spChg>
          <pc:picChg chg="add mod">
            <ac:chgData name="Testard.Orianne" userId="5d18faa1-612e-43a8-9887-4cb9faec850b" providerId="ADAL" clId="{C3578D89-C477-4905-9C1C-F98F981B51FF}" dt="2023-04-12T15:07:37.574" v="427" actId="1037"/>
            <ac:picMkLst>
              <pc:docMk/>
              <pc:sldMasterMk cId="2237462305" sldId="2147483684"/>
              <pc:sldLayoutMk cId="2169937643" sldId="2147483686"/>
              <ac:picMk id="2" creationId="{EC6E2896-C525-660A-8B38-1DCE95A785B4}"/>
            </ac:picMkLst>
          </pc:picChg>
          <pc:picChg chg="del">
            <ac:chgData name="Testard.Orianne" userId="5d18faa1-612e-43a8-9887-4cb9faec850b" providerId="ADAL" clId="{C3578D89-C477-4905-9C1C-F98F981B51FF}" dt="2023-04-14T11:38:08.803" v="2208" actId="478"/>
            <ac:picMkLst>
              <pc:docMk/>
              <pc:sldMasterMk cId="2237462305" sldId="2147483684"/>
              <pc:sldLayoutMk cId="2169937643" sldId="2147483686"/>
              <ac:picMk id="16" creationId="{08926585-D7C9-4A93-F2D3-2B1DD038FB35}"/>
            </ac:picMkLst>
          </pc:picChg>
          <pc:picChg chg="del">
            <ac:chgData name="Testard.Orianne" userId="5d18faa1-612e-43a8-9887-4cb9faec850b" providerId="ADAL" clId="{C3578D89-C477-4905-9C1C-F98F981B51FF}" dt="2023-04-12T15:07:35.089" v="422" actId="478"/>
            <ac:picMkLst>
              <pc:docMk/>
              <pc:sldMasterMk cId="2237462305" sldId="2147483684"/>
              <pc:sldLayoutMk cId="2169937643" sldId="2147483686"/>
              <ac:picMk id="21" creationId="{84D7B154-972A-57DC-857B-ABAF0CBC1C27}"/>
            </ac:picMkLst>
          </pc:picChg>
        </pc:sldLayoutChg>
        <pc:sldLayoutChg chg="addSp delSp modSp add mod ord replId modTransition">
          <pc:chgData name="Testard.Orianne" userId="5d18faa1-612e-43a8-9887-4cb9faec850b" providerId="ADAL" clId="{C3578D89-C477-4905-9C1C-F98F981B51FF}" dt="2023-04-14T11:49:16.453" v="2313" actId="478"/>
          <pc:sldLayoutMkLst>
            <pc:docMk/>
            <pc:sldMasterMk cId="2237462305" sldId="2147483684"/>
            <pc:sldLayoutMk cId="711852988" sldId="2147483695"/>
          </pc:sldLayoutMkLst>
          <pc:spChg chg="add del mod">
            <ac:chgData name="Testard.Orianne" userId="5d18faa1-612e-43a8-9887-4cb9faec850b" providerId="ADAL" clId="{C3578D89-C477-4905-9C1C-F98F981B51FF}" dt="2023-04-14T11:49:16.453" v="2313" actId="478"/>
            <ac:spMkLst>
              <pc:docMk/>
              <pc:sldMasterMk cId="2237462305" sldId="2147483684"/>
              <pc:sldLayoutMk cId="711852988" sldId="2147483695"/>
              <ac:spMk id="2" creationId="{3D8DC820-5AD9-5C61-FAA5-B91A302D49DD}"/>
            </ac:spMkLst>
          </pc:spChg>
          <pc:spChg chg="del">
            <ac:chgData name="Testard.Orianne" userId="5d18faa1-612e-43a8-9887-4cb9faec850b" providerId="ADAL" clId="{C3578D89-C477-4905-9C1C-F98F981B51FF}" dt="2023-04-14T09:03:18.974" v="1416" actId="478"/>
            <ac:spMkLst>
              <pc:docMk/>
              <pc:sldMasterMk cId="2237462305" sldId="2147483684"/>
              <pc:sldLayoutMk cId="711852988" sldId="2147483695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09.984" v="2209" actId="478"/>
            <ac:spMkLst>
              <pc:docMk/>
              <pc:sldMasterMk cId="2237462305" sldId="2147483684"/>
              <pc:sldLayoutMk cId="711852988" sldId="2147483695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10.614" v="2210" actId="478"/>
            <ac:picMkLst>
              <pc:docMk/>
              <pc:sldMasterMk cId="2237462305" sldId="2147483684"/>
              <pc:sldLayoutMk cId="711852988" sldId="2147483695"/>
              <ac:picMk id="16" creationId="{08926585-D7C9-4A93-F2D3-2B1DD038FB35}"/>
            </ac:picMkLst>
          </pc:picChg>
        </pc:sldLayoutChg>
        <pc:sldLayoutChg chg="addSp delSp modSp add mod ord modTransition">
          <pc:chgData name="Testard.Orianne" userId="5d18faa1-612e-43a8-9887-4cb9faec850b" providerId="ADAL" clId="{C3578D89-C477-4905-9C1C-F98F981B51FF}" dt="2023-04-14T11:49:18.542" v="2314" actId="478"/>
          <pc:sldLayoutMkLst>
            <pc:docMk/>
            <pc:sldMasterMk cId="2237462305" sldId="2147483684"/>
            <pc:sldLayoutMk cId="3155782707" sldId="2147483696"/>
          </pc:sldLayoutMkLst>
          <pc:spChg chg="add del mod">
            <ac:chgData name="Testard.Orianne" userId="5d18faa1-612e-43a8-9887-4cb9faec850b" providerId="ADAL" clId="{C3578D89-C477-4905-9C1C-F98F981B51FF}" dt="2023-04-14T11:49:18.542" v="2314" actId="478"/>
            <ac:spMkLst>
              <pc:docMk/>
              <pc:sldMasterMk cId="2237462305" sldId="2147483684"/>
              <pc:sldLayoutMk cId="3155782707" sldId="2147483696"/>
              <ac:spMk id="3" creationId="{21C2862D-0AB6-0385-2A60-B613E511C8D2}"/>
            </ac:spMkLst>
          </pc:spChg>
          <pc:spChg chg="del">
            <ac:chgData name="Testard.Orianne" userId="5d18faa1-612e-43a8-9887-4cb9faec850b" providerId="ADAL" clId="{C3578D89-C477-4905-9C1C-F98F981B51FF}" dt="2023-04-14T09:03:50.223" v="1421" actId="478"/>
            <ac:spMkLst>
              <pc:docMk/>
              <pc:sldMasterMk cId="2237462305" sldId="2147483684"/>
              <pc:sldLayoutMk cId="3155782707" sldId="2147483696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12.185" v="2211" actId="478"/>
            <ac:spMkLst>
              <pc:docMk/>
              <pc:sldMasterMk cId="2237462305" sldId="2147483684"/>
              <pc:sldLayoutMk cId="3155782707" sldId="2147483696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13.344" v="2212" actId="478"/>
            <ac:picMkLst>
              <pc:docMk/>
              <pc:sldMasterMk cId="2237462305" sldId="2147483684"/>
              <pc:sldLayoutMk cId="3155782707" sldId="2147483696"/>
              <ac:picMk id="16" creationId="{08926585-D7C9-4A93-F2D3-2B1DD038FB35}"/>
            </ac:picMkLst>
          </pc:picChg>
        </pc:sldLayoutChg>
        <pc:sldLayoutChg chg="addSp delSp modSp add mod modTransition">
          <pc:chgData name="Testard.Orianne" userId="5d18faa1-612e-43a8-9887-4cb9faec850b" providerId="ADAL" clId="{C3578D89-C477-4905-9C1C-F98F981B51FF}" dt="2023-04-14T11:49:20.885" v="2315" actId="478"/>
          <pc:sldLayoutMkLst>
            <pc:docMk/>
            <pc:sldMasterMk cId="2237462305" sldId="2147483684"/>
            <pc:sldLayoutMk cId="3019398162" sldId="2147483697"/>
          </pc:sldLayoutMkLst>
          <pc:spChg chg="add del mod">
            <ac:chgData name="Testard.Orianne" userId="5d18faa1-612e-43a8-9887-4cb9faec850b" providerId="ADAL" clId="{C3578D89-C477-4905-9C1C-F98F981B51FF}" dt="2023-04-14T11:49:20.885" v="2315" actId="478"/>
            <ac:spMkLst>
              <pc:docMk/>
              <pc:sldMasterMk cId="2237462305" sldId="2147483684"/>
              <pc:sldLayoutMk cId="3019398162" sldId="2147483697"/>
              <ac:spMk id="2" creationId="{4438154B-F5BF-1BC5-B55B-FE06BA9E0DE1}"/>
            </ac:spMkLst>
          </pc:spChg>
          <pc:spChg chg="del">
            <ac:chgData name="Testard.Orianne" userId="5d18faa1-612e-43a8-9887-4cb9faec850b" providerId="ADAL" clId="{C3578D89-C477-4905-9C1C-F98F981B51FF}" dt="2023-04-14T11:38:16.708" v="2213" actId="478"/>
            <ac:spMkLst>
              <pc:docMk/>
              <pc:sldMasterMk cId="2237462305" sldId="2147483684"/>
              <pc:sldLayoutMk cId="3019398162" sldId="2147483697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09:04:04.915" v="1423" actId="478"/>
            <ac:picMkLst>
              <pc:docMk/>
              <pc:sldMasterMk cId="2237462305" sldId="2147483684"/>
              <pc:sldLayoutMk cId="3019398162" sldId="2147483697"/>
              <ac:picMk id="2" creationId="{EC6E2896-C525-660A-8B38-1DCE95A785B4}"/>
            </ac:picMkLst>
          </pc:picChg>
          <pc:picChg chg="del">
            <ac:chgData name="Testard.Orianne" userId="5d18faa1-612e-43a8-9887-4cb9faec850b" providerId="ADAL" clId="{C3578D89-C477-4905-9C1C-F98F981B51FF}" dt="2023-04-14T11:38:17.394" v="2214" actId="478"/>
            <ac:picMkLst>
              <pc:docMk/>
              <pc:sldMasterMk cId="2237462305" sldId="2147483684"/>
              <pc:sldLayoutMk cId="3019398162" sldId="2147483697"/>
              <ac:picMk id="16" creationId="{08926585-D7C9-4A93-F2D3-2B1DD038FB35}"/>
            </ac:picMkLst>
          </pc:picChg>
        </pc:sldLayoutChg>
        <pc:sldLayoutChg chg="addSp delSp modSp mod ord">
          <pc:chgData name="Testard.Orianne" userId="5d18faa1-612e-43a8-9887-4cb9faec850b" providerId="ADAL" clId="{C3578D89-C477-4905-9C1C-F98F981B51FF}" dt="2023-04-14T11:49:22.817" v="2316" actId="478"/>
          <pc:sldLayoutMkLst>
            <pc:docMk/>
            <pc:sldMasterMk cId="2237462305" sldId="2147483684"/>
            <pc:sldLayoutMk cId="243584188" sldId="2147483701"/>
          </pc:sldLayoutMkLst>
          <pc:spChg chg="add mod">
            <ac:chgData name="Testard.Orianne" userId="5d18faa1-612e-43a8-9887-4cb9faec850b" providerId="ADAL" clId="{C3578D89-C477-4905-9C1C-F98F981B51FF}" dt="2023-04-14T09:29:23.872" v="1568"/>
            <ac:spMkLst>
              <pc:docMk/>
              <pc:sldMasterMk cId="2237462305" sldId="2147483684"/>
              <pc:sldLayoutMk cId="243584188" sldId="2147483701"/>
              <ac:spMk id="2" creationId="{8348FEBD-9C28-3F23-FBDE-0F38CB9006F0}"/>
            </ac:spMkLst>
          </pc:spChg>
          <pc:spChg chg="add del mod">
            <ac:chgData name="Testard.Orianne" userId="5d18faa1-612e-43a8-9887-4cb9faec850b" providerId="ADAL" clId="{C3578D89-C477-4905-9C1C-F98F981B51FF}" dt="2023-04-14T11:49:22.817" v="2316" actId="478"/>
            <ac:spMkLst>
              <pc:docMk/>
              <pc:sldMasterMk cId="2237462305" sldId="2147483684"/>
              <pc:sldLayoutMk cId="243584188" sldId="2147483701"/>
              <ac:spMk id="3" creationId="{2A5CF46A-3B08-ED05-75C9-3679148DC701}"/>
            </ac:spMkLst>
          </pc:spChg>
          <pc:spChg chg="del">
            <ac:chgData name="Testard.Orianne" userId="5d18faa1-612e-43a8-9887-4cb9faec850b" providerId="ADAL" clId="{C3578D89-C477-4905-9C1C-F98F981B51FF}" dt="2023-04-14T09:29:25.717" v="1569" actId="478"/>
            <ac:spMkLst>
              <pc:docMk/>
              <pc:sldMasterMk cId="2237462305" sldId="2147483684"/>
              <pc:sldLayoutMk cId="243584188" sldId="2147483701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18.815" v="2215" actId="478"/>
            <ac:spMkLst>
              <pc:docMk/>
              <pc:sldMasterMk cId="2237462305" sldId="2147483684"/>
              <pc:sldLayoutMk cId="243584188" sldId="2147483701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19.476" v="2216" actId="478"/>
            <ac:picMkLst>
              <pc:docMk/>
              <pc:sldMasterMk cId="2237462305" sldId="2147483684"/>
              <pc:sldLayoutMk cId="243584188" sldId="2147483701"/>
              <ac:picMk id="16" creationId="{08926585-D7C9-4A93-F2D3-2B1DD038FB35}"/>
            </ac:picMkLst>
          </pc:picChg>
        </pc:sldLayoutChg>
        <pc:sldLayoutChg chg="addSp delSp modSp mod ord">
          <pc:chgData name="Testard.Orianne" userId="5d18faa1-612e-43a8-9887-4cb9faec850b" providerId="ADAL" clId="{C3578D89-C477-4905-9C1C-F98F981B51FF}" dt="2023-04-14T11:49:24.676" v="2317" actId="478"/>
          <pc:sldLayoutMkLst>
            <pc:docMk/>
            <pc:sldMasterMk cId="2237462305" sldId="2147483684"/>
            <pc:sldLayoutMk cId="3420685742" sldId="2147483702"/>
          </pc:sldLayoutMkLst>
          <pc:spChg chg="add mod">
            <ac:chgData name="Testard.Orianne" userId="5d18faa1-612e-43a8-9887-4cb9faec850b" providerId="ADAL" clId="{C3578D89-C477-4905-9C1C-F98F981B51FF}" dt="2023-04-14T09:29:18.335" v="1566"/>
            <ac:spMkLst>
              <pc:docMk/>
              <pc:sldMasterMk cId="2237462305" sldId="2147483684"/>
              <pc:sldLayoutMk cId="3420685742" sldId="2147483702"/>
              <ac:spMk id="3" creationId="{317BD65C-EF3D-D17A-508A-F08508EBDA45}"/>
            </ac:spMkLst>
          </pc:spChg>
          <pc:spChg chg="add del mod">
            <ac:chgData name="Testard.Orianne" userId="5d18faa1-612e-43a8-9887-4cb9faec850b" providerId="ADAL" clId="{C3578D89-C477-4905-9C1C-F98F981B51FF}" dt="2023-04-14T11:49:24.676" v="2317" actId="478"/>
            <ac:spMkLst>
              <pc:docMk/>
              <pc:sldMasterMk cId="2237462305" sldId="2147483684"/>
              <pc:sldLayoutMk cId="3420685742" sldId="2147483702"/>
              <ac:spMk id="4" creationId="{69FEADEE-C563-FDA4-8B6B-B6E7C1132F81}"/>
            </ac:spMkLst>
          </pc:spChg>
          <pc:spChg chg="del">
            <ac:chgData name="Testard.Orianne" userId="5d18faa1-612e-43a8-9887-4cb9faec850b" providerId="ADAL" clId="{C3578D89-C477-4905-9C1C-F98F981B51FF}" dt="2023-04-14T09:29:21.511" v="1567" actId="21"/>
            <ac:spMkLst>
              <pc:docMk/>
              <pc:sldMasterMk cId="2237462305" sldId="2147483684"/>
              <pc:sldLayoutMk cId="3420685742" sldId="2147483702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20.806" v="2217" actId="478"/>
            <ac:spMkLst>
              <pc:docMk/>
              <pc:sldMasterMk cId="2237462305" sldId="2147483684"/>
              <pc:sldLayoutMk cId="3420685742" sldId="2147483702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21.485" v="2218" actId="478"/>
            <ac:picMkLst>
              <pc:docMk/>
              <pc:sldMasterMk cId="2237462305" sldId="2147483684"/>
              <pc:sldLayoutMk cId="3420685742" sldId="2147483702"/>
              <ac:picMk id="16" creationId="{08926585-D7C9-4A93-F2D3-2B1DD038FB35}"/>
            </ac:picMkLst>
          </pc:picChg>
        </pc:sldLayoutChg>
      </pc:sldMasterChg>
      <pc:sldMasterChg chg="addSp delSp modSp add mod addSldLayout delSldLayout modSldLayout">
        <pc:chgData name="Testard.Orianne" userId="5d18faa1-612e-43a8-9887-4cb9faec850b" providerId="ADAL" clId="{C3578D89-C477-4905-9C1C-F98F981B51FF}" dt="2023-04-14T12:20:21.769" v="2489" actId="478"/>
        <pc:sldMasterMkLst>
          <pc:docMk/>
          <pc:sldMasterMk cId="2034509624" sldId="2147483687"/>
        </pc:sldMasterMkLst>
        <pc:spChg chg="del mod">
          <ac:chgData name="Testard.Orianne" userId="5d18faa1-612e-43a8-9887-4cb9faec850b" providerId="ADAL" clId="{C3578D89-C477-4905-9C1C-F98F981B51FF}" dt="2023-04-14T11:49:27.466" v="2318" actId="478"/>
          <ac:spMkLst>
            <pc:docMk/>
            <pc:sldMasterMk cId="2034509624" sldId="2147483687"/>
            <ac:spMk id="3" creationId="{A81B494D-5B91-5939-1077-E8974F698077}"/>
          </ac:spMkLst>
        </pc:spChg>
        <pc:spChg chg="mod">
          <ac:chgData name="Testard.Orianne" userId="5d18faa1-612e-43a8-9887-4cb9faec850b" providerId="ADAL" clId="{C3578D89-C477-4905-9C1C-F98F981B51FF}" dt="2023-04-14T12:09:50.341" v="2430" actId="20577"/>
          <ac:spMkLst>
            <pc:docMk/>
            <pc:sldMasterMk cId="2034509624" sldId="2147483687"/>
            <ac:spMk id="4" creationId="{E9275A38-A178-E5DB-3F76-404DFDEC05BF}"/>
          </ac:spMkLst>
        </pc:spChg>
        <pc:spChg chg="add del mod">
          <ac:chgData name="Testard.Orianne" userId="5d18faa1-612e-43a8-9887-4cb9faec850b" providerId="ADAL" clId="{C3578D89-C477-4905-9C1C-F98F981B51FF}" dt="2023-04-14T12:20:21.769" v="2489" actId="478"/>
          <ac:spMkLst>
            <pc:docMk/>
            <pc:sldMasterMk cId="2034509624" sldId="2147483687"/>
            <ac:spMk id="5" creationId="{424AD079-6FE7-397C-4826-CB7062E953AA}"/>
          </ac:spMkLst>
        </pc:spChg>
        <pc:spChg chg="del mod">
          <ac:chgData name="Testard.Orianne" userId="5d18faa1-612e-43a8-9887-4cb9faec850b" providerId="ADAL" clId="{C3578D89-C477-4905-9C1C-F98F981B51FF}" dt="2023-04-14T11:36:25.661" v="2189" actId="478"/>
          <ac:spMkLst>
            <pc:docMk/>
            <pc:sldMasterMk cId="2034509624" sldId="2147483687"/>
            <ac:spMk id="20" creationId="{6FFF5833-9EFF-9A16-FA74-58C8AE543CB3}"/>
          </ac:spMkLst>
        </pc:spChg>
        <pc:picChg chg="add mod">
          <ac:chgData name="Testard.Orianne" userId="5d18faa1-612e-43a8-9887-4cb9faec850b" providerId="ADAL" clId="{C3578D89-C477-4905-9C1C-F98F981B51FF}" dt="2023-04-12T15:16:34.543" v="459"/>
          <ac:picMkLst>
            <pc:docMk/>
            <pc:sldMasterMk cId="2034509624" sldId="2147483687"/>
            <ac:picMk id="2" creationId="{320CEECE-EA17-03C3-E727-8BCF8F4C65E0}"/>
          </ac:picMkLst>
        </pc:picChg>
        <pc:picChg chg="del">
          <ac:chgData name="Testard.Orianne" userId="5d18faa1-612e-43a8-9887-4cb9faec850b" providerId="ADAL" clId="{C3578D89-C477-4905-9C1C-F98F981B51FF}" dt="2023-04-12T15:16:34.367" v="458" actId="478"/>
          <ac:picMkLst>
            <pc:docMk/>
            <pc:sldMasterMk cId="2034509624" sldId="2147483687"/>
            <ac:picMk id="5" creationId="{D6113425-E0EB-1B3B-1B0F-AEACD7736B04}"/>
          </ac:picMkLst>
        </pc:picChg>
        <pc:sldLayoutChg chg="addSp delSp modSp add mod replId">
          <pc:chgData name="Testard.Orianne" userId="5d18faa1-612e-43a8-9887-4cb9faec850b" providerId="ADAL" clId="{C3578D89-C477-4905-9C1C-F98F981B51FF}" dt="2023-04-14T11:49:29.221" v="2319" actId="478"/>
          <pc:sldLayoutMkLst>
            <pc:docMk/>
            <pc:sldMasterMk cId="2034509624" sldId="2147483687"/>
            <pc:sldLayoutMk cId="2180009187" sldId="2147483688"/>
          </pc:sldLayoutMkLst>
          <pc:spChg chg="add del">
            <ac:chgData name="Testard.Orianne" userId="5d18faa1-612e-43a8-9887-4cb9faec850b" providerId="ADAL" clId="{C3578D89-C477-4905-9C1C-F98F981B51FF}" dt="2023-04-12T15:18:05.751" v="461" actId="11529"/>
            <ac:spMkLst>
              <pc:docMk/>
              <pc:sldMasterMk cId="2034509624" sldId="2147483687"/>
              <pc:sldLayoutMk cId="2180009187" sldId="2147483688"/>
              <ac:spMk id="2" creationId="{59550A6B-C476-01F3-AE6F-021284CB516D}"/>
            </ac:spMkLst>
          </pc:spChg>
          <pc:spChg chg="add del">
            <ac:chgData name="Testard.Orianne" userId="5d18faa1-612e-43a8-9887-4cb9faec850b" providerId="ADAL" clId="{C3578D89-C477-4905-9C1C-F98F981B51FF}" dt="2023-04-14T10:15:15.215" v="1812" actId="11529"/>
            <ac:spMkLst>
              <pc:docMk/>
              <pc:sldMasterMk cId="2034509624" sldId="2147483687"/>
              <pc:sldLayoutMk cId="2180009187" sldId="2147483688"/>
              <ac:spMk id="2" creationId="{D386B7F6-FF31-7163-9A37-7E2E36F78513}"/>
            </ac:spMkLst>
          </pc:spChg>
          <pc:spChg chg="add del mod">
            <ac:chgData name="Testard.Orianne" userId="5d18faa1-612e-43a8-9887-4cb9faec850b" providerId="ADAL" clId="{C3578D89-C477-4905-9C1C-F98F981B51FF}" dt="2023-04-14T11:49:29.221" v="2319" actId="478"/>
            <ac:spMkLst>
              <pc:docMk/>
              <pc:sldMasterMk cId="2034509624" sldId="2147483687"/>
              <pc:sldLayoutMk cId="2180009187" sldId="2147483688"/>
              <ac:spMk id="2" creationId="{F6A2FDC6-32FF-AC25-AEE4-4B1627F69314}"/>
            </ac:spMkLst>
          </pc:spChg>
          <pc:spChg chg="add del mod">
            <ac:chgData name="Testard.Orianne" userId="5d18faa1-612e-43a8-9887-4cb9faec850b" providerId="ADAL" clId="{C3578D89-C477-4905-9C1C-F98F981B51FF}" dt="2023-04-14T10:15:23.515" v="1814" actId="478"/>
            <ac:spMkLst>
              <pc:docMk/>
              <pc:sldMasterMk cId="2034509624" sldId="2147483687"/>
              <pc:sldLayoutMk cId="2180009187" sldId="2147483688"/>
              <ac:spMk id="3" creationId="{E74A6A44-CD49-0B3D-2CF3-A58AD528771C}"/>
            </ac:spMkLst>
          </pc:spChg>
          <pc:spChg chg="add del mod">
            <ac:chgData name="Testard.Orianne" userId="5d18faa1-612e-43a8-9887-4cb9faec850b" providerId="ADAL" clId="{C3578D89-C477-4905-9C1C-F98F981B51FF}" dt="2023-04-14T10:19:24.861" v="1840" actId="478"/>
            <ac:spMkLst>
              <pc:docMk/>
              <pc:sldMasterMk cId="2034509624" sldId="2147483687"/>
              <pc:sldLayoutMk cId="2180009187" sldId="2147483688"/>
              <ac:spMk id="4" creationId="{614EDAE6-2A9A-B66E-405C-EE54453C6A50}"/>
            </ac:spMkLst>
          </pc:spChg>
          <pc:spChg chg="add del">
            <ac:chgData name="Testard.Orianne" userId="5d18faa1-612e-43a8-9887-4cb9faec850b" providerId="ADAL" clId="{C3578D89-C477-4905-9C1C-F98F981B51FF}" dt="2023-04-14T10:19:29.623" v="1841" actId="11529"/>
            <ac:spMkLst>
              <pc:docMk/>
              <pc:sldMasterMk cId="2034509624" sldId="2147483687"/>
              <pc:sldLayoutMk cId="2180009187" sldId="2147483688"/>
              <ac:spMk id="5" creationId="{2EB1B8CE-8E5C-BAE5-9173-256DEEC7308E}"/>
            </ac:spMkLst>
          </pc:spChg>
          <pc:spChg chg="add mod">
            <ac:chgData name="Testard.Orianne" userId="5d18faa1-612e-43a8-9887-4cb9faec850b" providerId="ADAL" clId="{C3578D89-C477-4905-9C1C-F98F981B51FF}" dt="2023-04-14T10:22:53.076" v="1885" actId="20577"/>
            <ac:spMkLst>
              <pc:docMk/>
              <pc:sldMasterMk cId="2034509624" sldId="2147483687"/>
              <pc:sldLayoutMk cId="2180009187" sldId="2147483688"/>
              <ac:spMk id="6" creationId="{47F80C43-E876-1F89-1ABC-BF3BFBBCDE7F}"/>
            </ac:spMkLst>
          </pc:spChg>
          <pc:spChg chg="del">
            <ac:chgData name="Testard.Orianne" userId="5d18faa1-612e-43a8-9887-4cb9faec850b" providerId="ADAL" clId="{C3578D89-C477-4905-9C1C-F98F981B51FF}" dt="2023-04-12T15:17:14.706" v="460" actId="478"/>
            <ac:spMkLst>
              <pc:docMk/>
              <pc:sldMasterMk cId="2034509624" sldId="2147483687"/>
              <pc:sldLayoutMk cId="2180009187" sldId="2147483688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2T15:17:14.706" v="460" actId="478"/>
            <ac:spMkLst>
              <pc:docMk/>
              <pc:sldMasterMk cId="2034509624" sldId="2147483687"/>
              <pc:sldLayoutMk cId="2180009187" sldId="2147483688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2T15:17:14.706" v="460" actId="478"/>
            <ac:picMkLst>
              <pc:docMk/>
              <pc:sldMasterMk cId="2034509624" sldId="2147483687"/>
              <pc:sldLayoutMk cId="2180009187" sldId="2147483688"/>
              <ac:picMk id="8" creationId="{2FC5575A-5032-A677-8ACE-0415B257B506}"/>
            </ac:picMkLst>
          </pc:picChg>
          <pc:picChg chg="del">
            <ac:chgData name="Testard.Orianne" userId="5d18faa1-612e-43a8-9887-4cb9faec850b" providerId="ADAL" clId="{C3578D89-C477-4905-9C1C-F98F981B51FF}" dt="2023-04-12T15:17:14.706" v="460" actId="478"/>
            <ac:picMkLst>
              <pc:docMk/>
              <pc:sldMasterMk cId="2034509624" sldId="2147483687"/>
              <pc:sldLayoutMk cId="2180009187" sldId="2147483688"/>
              <ac:picMk id="16" creationId="{08926585-D7C9-4A93-F2D3-2B1DD038FB35}"/>
            </ac:picMkLst>
          </pc:picChg>
          <pc:picChg chg="del">
            <ac:chgData name="Testard.Orianne" userId="5d18faa1-612e-43a8-9887-4cb9faec850b" providerId="ADAL" clId="{C3578D89-C477-4905-9C1C-F98F981B51FF}" dt="2023-04-12T15:17:14.706" v="460" actId="478"/>
            <ac:picMkLst>
              <pc:docMk/>
              <pc:sldMasterMk cId="2034509624" sldId="2147483687"/>
              <pc:sldLayoutMk cId="2180009187" sldId="2147483688"/>
              <ac:picMk id="18" creationId="{1788558D-A304-8B15-7BDD-AE17EC2864B1}"/>
            </ac:picMkLst>
          </pc:picChg>
          <pc:picChg chg="del">
            <ac:chgData name="Testard.Orianne" userId="5d18faa1-612e-43a8-9887-4cb9faec850b" providerId="ADAL" clId="{C3578D89-C477-4905-9C1C-F98F981B51FF}" dt="2023-04-12T15:17:14.706" v="460" actId="478"/>
            <ac:picMkLst>
              <pc:docMk/>
              <pc:sldMasterMk cId="2034509624" sldId="2147483687"/>
              <pc:sldLayoutMk cId="2180009187" sldId="2147483688"/>
              <ac:picMk id="21" creationId="{84D7B154-972A-57DC-857B-ABAF0CBC1C27}"/>
            </ac:picMkLst>
          </pc:picChg>
        </pc:sldLayoutChg>
        <pc:sldLayoutChg chg="add del mod replId">
          <pc:chgData name="Testard.Orianne" userId="5d18faa1-612e-43a8-9887-4cb9faec850b" providerId="ADAL" clId="{C3578D89-C477-4905-9C1C-F98F981B51FF}" dt="2023-04-12T15:16:18.081" v="457" actId="2696"/>
          <pc:sldLayoutMkLst>
            <pc:docMk/>
            <pc:sldMasterMk cId="2034509624" sldId="2147483687"/>
            <pc:sldLayoutMk cId="2151928236" sldId="2147483689"/>
          </pc:sldLayoutMkLst>
        </pc:sldLayoutChg>
      </pc:sldMasterChg>
      <pc:sldMasterChg chg="addSp delSp modSp add mod addSldLayout delSldLayout modSldLayout sldLayoutOrd">
        <pc:chgData name="Testard.Orianne" userId="5d18faa1-612e-43a8-9887-4cb9faec850b" providerId="ADAL" clId="{C3578D89-C477-4905-9C1C-F98F981B51FF}" dt="2023-04-14T12:20:25.726" v="2490" actId="478"/>
        <pc:sldMasterMkLst>
          <pc:docMk/>
          <pc:sldMasterMk cId="1619274759" sldId="2147483689"/>
        </pc:sldMasterMkLst>
        <pc:spChg chg="del mod">
          <ac:chgData name="Testard.Orianne" userId="5d18faa1-612e-43a8-9887-4cb9faec850b" providerId="ADAL" clId="{C3578D89-C477-4905-9C1C-F98F981B51FF}" dt="2023-04-14T11:49:31.237" v="2320" actId="478"/>
          <ac:spMkLst>
            <pc:docMk/>
            <pc:sldMasterMk cId="1619274759" sldId="2147483689"/>
            <ac:spMk id="3" creationId="{1FE16169-75CD-7802-1BAC-68D354D1859A}"/>
          </ac:spMkLst>
        </pc:spChg>
        <pc:spChg chg="del mod">
          <ac:chgData name="Testard.Orianne" userId="5d18faa1-612e-43a8-9887-4cb9faec850b" providerId="ADAL" clId="{C3578D89-C477-4905-9C1C-F98F981B51FF}" dt="2023-04-14T12:18:35.263" v="2484" actId="478"/>
          <ac:spMkLst>
            <pc:docMk/>
            <pc:sldMasterMk cId="1619274759" sldId="2147483689"/>
            <ac:spMk id="4" creationId="{0F7538D5-B097-1C03-DF43-C55EACBEAE9D}"/>
          </ac:spMkLst>
        </pc:spChg>
        <pc:spChg chg="add del mod">
          <ac:chgData name="Testard.Orianne" userId="5d18faa1-612e-43a8-9887-4cb9faec850b" providerId="ADAL" clId="{C3578D89-C477-4905-9C1C-F98F981B51FF}" dt="2023-04-14T12:20:25.726" v="2490" actId="478"/>
          <ac:spMkLst>
            <pc:docMk/>
            <pc:sldMasterMk cId="1619274759" sldId="2147483689"/>
            <ac:spMk id="5" creationId="{8C1419D7-6063-7ED6-15C1-0A55887339D2}"/>
          </ac:spMkLst>
        </pc:spChg>
        <pc:spChg chg="del mod">
          <ac:chgData name="Testard.Orianne" userId="5d18faa1-612e-43a8-9887-4cb9faec850b" providerId="ADAL" clId="{C3578D89-C477-4905-9C1C-F98F981B51FF}" dt="2023-04-14T11:36:28.666" v="2190" actId="478"/>
          <ac:spMkLst>
            <pc:docMk/>
            <pc:sldMasterMk cId="1619274759" sldId="2147483689"/>
            <ac:spMk id="20" creationId="{6FFF5833-9EFF-9A16-FA74-58C8AE543CB3}"/>
          </ac:spMkLst>
        </pc:spChg>
        <pc:picChg chg="add mod">
          <ac:chgData name="Testard.Orianne" userId="5d18faa1-612e-43a8-9887-4cb9faec850b" providerId="ADAL" clId="{C3578D89-C477-4905-9C1C-F98F981B51FF}" dt="2023-04-12T15:23:53.890" v="674"/>
          <ac:picMkLst>
            <pc:docMk/>
            <pc:sldMasterMk cId="1619274759" sldId="2147483689"/>
            <ac:picMk id="2" creationId="{A2AB797D-B398-173E-7A29-7E8EFDA96197}"/>
          </ac:picMkLst>
        </pc:picChg>
        <pc:picChg chg="del">
          <ac:chgData name="Testard.Orianne" userId="5d18faa1-612e-43a8-9887-4cb9faec850b" providerId="ADAL" clId="{C3578D89-C477-4905-9C1C-F98F981B51FF}" dt="2023-04-12T15:23:53.589" v="673" actId="478"/>
          <ac:picMkLst>
            <pc:docMk/>
            <pc:sldMasterMk cId="1619274759" sldId="2147483689"/>
            <ac:picMk id="5" creationId="{D6113425-E0EB-1B3B-1B0F-AEACD7736B04}"/>
          </ac:picMkLst>
        </pc:picChg>
        <pc:sldLayoutChg chg="addSp delSp modSp add mod replId">
          <pc:chgData name="Testard.Orianne" userId="5d18faa1-612e-43a8-9887-4cb9faec850b" providerId="ADAL" clId="{C3578D89-C477-4905-9C1C-F98F981B51FF}" dt="2023-04-14T11:49:32.920" v="2321" actId="478"/>
          <pc:sldLayoutMkLst>
            <pc:docMk/>
            <pc:sldMasterMk cId="1619274759" sldId="2147483689"/>
            <pc:sldLayoutMk cId="2259436230" sldId="2147483690"/>
          </pc:sldLayoutMkLst>
          <pc:spChg chg="add del mod">
            <ac:chgData name="Testard.Orianne" userId="5d18faa1-612e-43a8-9887-4cb9faec850b" providerId="ADAL" clId="{C3578D89-C477-4905-9C1C-F98F981B51FF}" dt="2023-04-14T11:49:32.920" v="2321" actId="478"/>
            <ac:spMkLst>
              <pc:docMk/>
              <pc:sldMasterMk cId="1619274759" sldId="2147483689"/>
              <pc:sldLayoutMk cId="2259436230" sldId="2147483690"/>
              <ac:spMk id="5" creationId="{49E746FB-6B08-65B8-EE00-3E4E37D7A023}"/>
            </ac:spMkLst>
          </pc:spChg>
          <pc:spChg chg="del mod">
            <ac:chgData name="Testard.Orianne" userId="5d18faa1-612e-43a8-9887-4cb9faec850b" providerId="ADAL" clId="{C3578D89-C477-4905-9C1C-F98F981B51FF}" dt="2023-04-14T07:46:56.056" v="1136" actId="478"/>
            <ac:spMkLst>
              <pc:docMk/>
              <pc:sldMasterMk cId="1619274759" sldId="2147483689"/>
              <pc:sldLayoutMk cId="2259436230" sldId="2147483690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33.518" v="2219" actId="478"/>
            <ac:spMkLst>
              <pc:docMk/>
              <pc:sldMasterMk cId="1619274759" sldId="2147483689"/>
              <pc:sldLayoutMk cId="2259436230" sldId="2147483690"/>
              <ac:spMk id="19" creationId="{C6CDC9D2-0606-17E3-E774-C4FE810E4F85}"/>
            </ac:spMkLst>
          </pc:spChg>
          <pc:picChg chg="add mod">
            <ac:chgData name="Testard.Orianne" userId="5d18faa1-612e-43a8-9887-4cb9faec850b" providerId="ADAL" clId="{C3578D89-C477-4905-9C1C-F98F981B51FF}" dt="2023-04-14T07:45:53.623" v="1113" actId="14100"/>
            <ac:picMkLst>
              <pc:docMk/>
              <pc:sldMasterMk cId="1619274759" sldId="2147483689"/>
              <pc:sldLayoutMk cId="2259436230" sldId="2147483690"/>
              <ac:picMk id="2" creationId="{05CB1186-9888-C9E6-3542-682C902F7E8D}"/>
            </ac:picMkLst>
          </pc:picChg>
          <pc:picChg chg="add mod">
            <ac:chgData name="Testard.Orianne" userId="5d18faa1-612e-43a8-9887-4cb9faec850b" providerId="ADAL" clId="{C3578D89-C477-4905-9C1C-F98F981B51FF}" dt="2023-04-14T07:47:18.851" v="1154" actId="1036"/>
            <ac:picMkLst>
              <pc:docMk/>
              <pc:sldMasterMk cId="1619274759" sldId="2147483689"/>
              <pc:sldLayoutMk cId="2259436230" sldId="2147483690"/>
              <ac:picMk id="3" creationId="{EAB3A6CA-E124-3581-97A6-787326C816B0}"/>
            </ac:picMkLst>
          </pc:picChg>
          <pc:picChg chg="add mod">
            <ac:chgData name="Testard.Orianne" userId="5d18faa1-612e-43a8-9887-4cb9faec850b" providerId="ADAL" clId="{C3578D89-C477-4905-9C1C-F98F981B51FF}" dt="2023-04-14T07:47:18.851" v="1154" actId="1036"/>
            <ac:picMkLst>
              <pc:docMk/>
              <pc:sldMasterMk cId="1619274759" sldId="2147483689"/>
              <pc:sldLayoutMk cId="2259436230" sldId="2147483690"/>
              <ac:picMk id="4" creationId="{223DBC1F-9972-18D1-3380-A8D0466BCC99}"/>
            </ac:picMkLst>
          </pc:picChg>
          <pc:picChg chg="del">
            <ac:chgData name="Testard.Orianne" userId="5d18faa1-612e-43a8-9887-4cb9faec850b" providerId="ADAL" clId="{C3578D89-C477-4905-9C1C-F98F981B51FF}" dt="2023-04-12T15:24:15.175" v="675" actId="478"/>
            <ac:picMkLst>
              <pc:docMk/>
              <pc:sldMasterMk cId="1619274759" sldId="2147483689"/>
              <pc:sldLayoutMk cId="2259436230" sldId="2147483690"/>
              <ac:picMk id="8" creationId="{2FC5575A-5032-A677-8ACE-0415B257B506}"/>
            </ac:picMkLst>
          </pc:picChg>
          <pc:picChg chg="del">
            <ac:chgData name="Testard.Orianne" userId="5d18faa1-612e-43a8-9887-4cb9faec850b" providerId="ADAL" clId="{C3578D89-C477-4905-9C1C-F98F981B51FF}" dt="2023-04-14T11:38:34.326" v="2220" actId="478"/>
            <ac:picMkLst>
              <pc:docMk/>
              <pc:sldMasterMk cId="1619274759" sldId="2147483689"/>
              <pc:sldLayoutMk cId="2259436230" sldId="2147483690"/>
              <ac:picMk id="16" creationId="{08926585-D7C9-4A93-F2D3-2B1DD038FB35}"/>
            </ac:picMkLst>
          </pc:picChg>
          <pc:picChg chg="del">
            <ac:chgData name="Testard.Orianne" userId="5d18faa1-612e-43a8-9887-4cb9faec850b" providerId="ADAL" clId="{C3578D89-C477-4905-9C1C-F98F981B51FF}" dt="2023-04-12T15:24:15.175" v="675" actId="478"/>
            <ac:picMkLst>
              <pc:docMk/>
              <pc:sldMasterMk cId="1619274759" sldId="2147483689"/>
              <pc:sldLayoutMk cId="2259436230" sldId="2147483690"/>
              <ac:picMk id="18" creationId="{1788558D-A304-8B15-7BDD-AE17EC2864B1}"/>
            </ac:picMkLst>
          </pc:picChg>
          <pc:picChg chg="mod">
            <ac:chgData name="Testard.Orianne" userId="5d18faa1-612e-43a8-9887-4cb9faec850b" providerId="ADAL" clId="{C3578D89-C477-4905-9C1C-F98F981B51FF}" dt="2023-04-14T07:46:29.747" v="1116" actId="14100"/>
            <ac:picMkLst>
              <pc:docMk/>
              <pc:sldMasterMk cId="1619274759" sldId="2147483689"/>
              <pc:sldLayoutMk cId="2259436230" sldId="2147483690"/>
              <ac:picMk id="21" creationId="{84D7B154-972A-57DC-857B-ABAF0CBC1C27}"/>
            </ac:picMkLst>
          </pc:picChg>
        </pc:sldLayoutChg>
        <pc:sldLayoutChg chg="addSp delSp modSp add del mod replId">
          <pc:chgData name="Testard.Orianne" userId="5d18faa1-612e-43a8-9887-4cb9faec850b" providerId="ADAL" clId="{C3578D89-C477-4905-9C1C-F98F981B51FF}" dt="2023-04-14T07:51:45.481" v="1160" actId="2696"/>
          <pc:sldLayoutMkLst>
            <pc:docMk/>
            <pc:sldMasterMk cId="1619274759" sldId="2147483689"/>
            <pc:sldLayoutMk cId="2405136367" sldId="2147483691"/>
          </pc:sldLayoutMkLst>
          <pc:picChg chg="del">
            <ac:chgData name="Testard.Orianne" userId="5d18faa1-612e-43a8-9887-4cb9faec850b" providerId="ADAL" clId="{C3578D89-C477-4905-9C1C-F98F981B51FF}" dt="2023-04-12T15:24:34.304" v="676" actId="478"/>
            <ac:picMkLst>
              <pc:docMk/>
              <pc:sldMasterMk cId="1619274759" sldId="2147483689"/>
              <pc:sldLayoutMk cId="2405136367" sldId="2147483691"/>
              <ac:picMk id="2" creationId="{EC6E2896-C525-660A-8B38-1DCE95A785B4}"/>
            </ac:picMkLst>
          </pc:picChg>
          <pc:picChg chg="add mod">
            <ac:chgData name="Testard.Orianne" userId="5d18faa1-612e-43a8-9887-4cb9faec850b" providerId="ADAL" clId="{C3578D89-C477-4905-9C1C-F98F981B51FF}" dt="2023-04-12T15:24:40.460" v="685" actId="1036"/>
            <ac:picMkLst>
              <pc:docMk/>
              <pc:sldMasterMk cId="1619274759" sldId="2147483689"/>
              <pc:sldLayoutMk cId="2405136367" sldId="2147483691"/>
              <ac:picMk id="3" creationId="{D1CD8E61-F885-F5F5-3518-9CE2BE021CAA}"/>
            </ac:picMkLst>
          </pc:picChg>
        </pc:sldLayoutChg>
        <pc:sldLayoutChg chg="addSp delSp modSp mod">
          <pc:chgData name="Testard.Orianne" userId="5d18faa1-612e-43a8-9887-4cb9faec850b" providerId="ADAL" clId="{C3578D89-C477-4905-9C1C-F98F981B51FF}" dt="2023-04-14T11:49:36.861" v="2323" actId="478"/>
          <pc:sldLayoutMkLst>
            <pc:docMk/>
            <pc:sldMasterMk cId="1619274759" sldId="2147483689"/>
            <pc:sldLayoutMk cId="3684613587" sldId="2147483692"/>
          </pc:sldLayoutMkLst>
          <pc:spChg chg="add mod">
            <ac:chgData name="Testard.Orianne" userId="5d18faa1-612e-43a8-9887-4cb9faec850b" providerId="ADAL" clId="{C3578D89-C477-4905-9C1C-F98F981B51FF}" dt="2023-04-14T09:04:54.614" v="1429"/>
            <ac:spMkLst>
              <pc:docMk/>
              <pc:sldMasterMk cId="1619274759" sldId="2147483689"/>
              <pc:sldLayoutMk cId="3684613587" sldId="2147483692"/>
              <ac:spMk id="2" creationId="{F03B9A5B-0F2D-AE2F-E8D8-FDF14C531B56}"/>
            </ac:spMkLst>
          </pc:spChg>
          <pc:spChg chg="add del mod">
            <ac:chgData name="Testard.Orianne" userId="5d18faa1-612e-43a8-9887-4cb9faec850b" providerId="ADAL" clId="{C3578D89-C477-4905-9C1C-F98F981B51FF}" dt="2023-04-14T11:49:36.861" v="2323" actId="478"/>
            <ac:spMkLst>
              <pc:docMk/>
              <pc:sldMasterMk cId="1619274759" sldId="2147483689"/>
              <pc:sldLayoutMk cId="3684613587" sldId="2147483692"/>
              <ac:spMk id="3" creationId="{20BAB378-C279-EEB1-B3F0-FC1A4DCEBEF9}"/>
            </ac:spMkLst>
          </pc:spChg>
          <pc:spChg chg="del">
            <ac:chgData name="Testard.Orianne" userId="5d18faa1-612e-43a8-9887-4cb9faec850b" providerId="ADAL" clId="{C3578D89-C477-4905-9C1C-F98F981B51FF}" dt="2023-04-14T09:04:54.421" v="1428" actId="478"/>
            <ac:spMkLst>
              <pc:docMk/>
              <pc:sldMasterMk cId="1619274759" sldId="2147483689"/>
              <pc:sldLayoutMk cId="3684613587" sldId="2147483692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39.090" v="2223" actId="478"/>
            <ac:spMkLst>
              <pc:docMk/>
              <pc:sldMasterMk cId="1619274759" sldId="2147483689"/>
              <pc:sldLayoutMk cId="3684613587" sldId="2147483692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39.767" v="2224" actId="478"/>
            <ac:picMkLst>
              <pc:docMk/>
              <pc:sldMasterMk cId="1619274759" sldId="2147483689"/>
              <pc:sldLayoutMk cId="3684613587" sldId="2147483692"/>
              <ac:picMk id="16" creationId="{08926585-D7C9-4A93-F2D3-2B1DD038FB35}"/>
            </ac:picMkLst>
          </pc:picChg>
        </pc:sldLayoutChg>
        <pc:sldLayoutChg chg="addSp delSp modSp mod">
          <pc:chgData name="Testard.Orianne" userId="5d18faa1-612e-43a8-9887-4cb9faec850b" providerId="ADAL" clId="{C3578D89-C477-4905-9C1C-F98F981B51FF}" dt="2023-04-14T11:49:34.876" v="2322" actId="478"/>
          <pc:sldLayoutMkLst>
            <pc:docMk/>
            <pc:sldMasterMk cId="1619274759" sldId="2147483689"/>
            <pc:sldLayoutMk cId="3259740699" sldId="2147483693"/>
          </pc:sldLayoutMkLst>
          <pc:spChg chg="add del mod">
            <ac:chgData name="Testard.Orianne" userId="5d18faa1-612e-43a8-9887-4cb9faec850b" providerId="ADAL" clId="{C3578D89-C477-4905-9C1C-F98F981B51FF}" dt="2023-04-14T11:49:34.876" v="2322" actId="478"/>
            <ac:spMkLst>
              <pc:docMk/>
              <pc:sldMasterMk cId="1619274759" sldId="2147483689"/>
              <pc:sldLayoutMk cId="3259740699" sldId="2147483693"/>
              <ac:spMk id="3" creationId="{E1204671-40F8-579E-EAD8-348DD6DB71AE}"/>
            </ac:spMkLst>
          </pc:spChg>
          <pc:spChg chg="add mod">
            <ac:chgData name="Testard.Orianne" userId="5d18faa1-612e-43a8-9887-4cb9faec850b" providerId="ADAL" clId="{C3578D89-C477-4905-9C1C-F98F981B51FF}" dt="2023-04-14T09:04:52.059" v="1427" actId="1076"/>
            <ac:spMkLst>
              <pc:docMk/>
              <pc:sldMasterMk cId="1619274759" sldId="2147483689"/>
              <pc:sldLayoutMk cId="3259740699" sldId="2147483693"/>
              <ac:spMk id="5" creationId="{285B7895-438A-4FAF-4C9A-940E680DC74E}"/>
            </ac:spMkLst>
          </pc:spChg>
          <pc:spChg chg="del">
            <ac:chgData name="Testard.Orianne" userId="5d18faa1-612e-43a8-9887-4cb9faec850b" providerId="ADAL" clId="{C3578D89-C477-4905-9C1C-F98F981B51FF}" dt="2023-04-14T09:04:49.273" v="1425" actId="478"/>
            <ac:spMkLst>
              <pc:docMk/>
              <pc:sldMasterMk cId="1619274759" sldId="2147483689"/>
              <pc:sldLayoutMk cId="3259740699" sldId="2147483693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36.208" v="2221" actId="478"/>
            <ac:spMkLst>
              <pc:docMk/>
              <pc:sldMasterMk cId="1619274759" sldId="2147483689"/>
              <pc:sldLayoutMk cId="3259740699" sldId="2147483693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07:46:51.635" v="1135" actId="478"/>
            <ac:picMkLst>
              <pc:docMk/>
              <pc:sldMasterMk cId="1619274759" sldId="2147483689"/>
              <pc:sldLayoutMk cId="3259740699" sldId="2147483693"/>
              <ac:picMk id="3" creationId="{EAB3A6CA-E124-3581-97A6-787326C816B0}"/>
            </ac:picMkLst>
          </pc:picChg>
          <pc:picChg chg="del">
            <ac:chgData name="Testard.Orianne" userId="5d18faa1-612e-43a8-9887-4cb9faec850b" providerId="ADAL" clId="{C3578D89-C477-4905-9C1C-F98F981B51FF}" dt="2023-04-14T07:46:51.635" v="1135" actId="478"/>
            <ac:picMkLst>
              <pc:docMk/>
              <pc:sldMasterMk cId="1619274759" sldId="2147483689"/>
              <pc:sldLayoutMk cId="3259740699" sldId="2147483693"/>
              <ac:picMk id="4" creationId="{223DBC1F-9972-18D1-3380-A8D0466BCC99}"/>
            </ac:picMkLst>
          </pc:picChg>
          <pc:picChg chg="del">
            <ac:chgData name="Testard.Orianne" userId="5d18faa1-612e-43a8-9887-4cb9faec850b" providerId="ADAL" clId="{C3578D89-C477-4905-9C1C-F98F981B51FF}" dt="2023-04-14T11:38:36.918" v="2222" actId="478"/>
            <ac:picMkLst>
              <pc:docMk/>
              <pc:sldMasterMk cId="1619274759" sldId="2147483689"/>
              <pc:sldLayoutMk cId="3259740699" sldId="2147483693"/>
              <ac:picMk id="16" creationId="{08926585-D7C9-4A93-F2D3-2B1DD038FB35}"/>
            </ac:picMkLst>
          </pc:picChg>
        </pc:sldLayoutChg>
        <pc:sldLayoutChg chg="addSp delSp modSp mod">
          <pc:chgData name="Testard.Orianne" userId="5d18faa1-612e-43a8-9887-4cb9faec850b" providerId="ADAL" clId="{C3578D89-C477-4905-9C1C-F98F981B51FF}" dt="2023-04-14T11:49:38.661" v="2324" actId="478"/>
          <pc:sldLayoutMkLst>
            <pc:docMk/>
            <pc:sldMasterMk cId="1619274759" sldId="2147483689"/>
            <pc:sldLayoutMk cId="121709963" sldId="2147483694"/>
          </pc:sldLayoutMkLst>
          <pc:spChg chg="add del mod">
            <ac:chgData name="Testard.Orianne" userId="5d18faa1-612e-43a8-9887-4cb9faec850b" providerId="ADAL" clId="{C3578D89-C477-4905-9C1C-F98F981B51FF}" dt="2023-04-14T11:49:38.661" v="2324" actId="478"/>
            <ac:spMkLst>
              <pc:docMk/>
              <pc:sldMasterMk cId="1619274759" sldId="2147483689"/>
              <pc:sldLayoutMk cId="121709963" sldId="2147483694"/>
              <ac:spMk id="3" creationId="{B210D944-BA37-7EF7-F1A6-803A67F7A9E5}"/>
            </ac:spMkLst>
          </pc:spChg>
          <pc:spChg chg="add del mod">
            <ac:chgData name="Testard.Orianne" userId="5d18faa1-612e-43a8-9887-4cb9faec850b" providerId="ADAL" clId="{C3578D89-C477-4905-9C1C-F98F981B51FF}" dt="2023-04-14T09:25:32.108" v="1546" actId="478"/>
            <ac:spMkLst>
              <pc:docMk/>
              <pc:sldMasterMk cId="1619274759" sldId="2147483689"/>
              <pc:sldLayoutMk cId="121709963" sldId="2147483694"/>
              <ac:spMk id="3" creationId="{F9CE32B5-542B-CA89-A87D-7D001406692F}"/>
            </ac:spMkLst>
          </pc:spChg>
          <pc:spChg chg="add mod">
            <ac:chgData name="Testard.Orianne" userId="5d18faa1-612e-43a8-9887-4cb9faec850b" providerId="ADAL" clId="{C3578D89-C477-4905-9C1C-F98F981B51FF}" dt="2023-04-14T09:25:32.348" v="1547"/>
            <ac:spMkLst>
              <pc:docMk/>
              <pc:sldMasterMk cId="1619274759" sldId="2147483689"/>
              <pc:sldLayoutMk cId="121709963" sldId="2147483694"/>
              <ac:spMk id="4" creationId="{059B3A6D-150E-971A-5BCA-642CC2C52254}"/>
            </ac:spMkLst>
          </pc:spChg>
          <pc:spChg chg="del">
            <ac:chgData name="Testard.Orianne" userId="5d18faa1-612e-43a8-9887-4cb9faec850b" providerId="ADAL" clId="{C3578D89-C477-4905-9C1C-F98F981B51FF}" dt="2023-04-14T09:05:14.242" v="1431" actId="478"/>
            <ac:spMkLst>
              <pc:docMk/>
              <pc:sldMasterMk cId="1619274759" sldId="2147483689"/>
              <pc:sldLayoutMk cId="121709963" sldId="2147483694"/>
              <ac:spMk id="13" creationId="{07FE6AC7-960C-1D84-5885-D01ED8BC91BE}"/>
            </ac:spMkLst>
          </pc:spChg>
          <pc:spChg chg="del">
            <ac:chgData name="Testard.Orianne" userId="5d18faa1-612e-43a8-9887-4cb9faec850b" providerId="ADAL" clId="{C3578D89-C477-4905-9C1C-F98F981B51FF}" dt="2023-04-14T11:38:40.894" v="2225" actId="478"/>
            <ac:spMkLst>
              <pc:docMk/>
              <pc:sldMasterMk cId="1619274759" sldId="2147483689"/>
              <pc:sldLayoutMk cId="121709963" sldId="2147483694"/>
              <ac:spMk id="19" creationId="{C6CDC9D2-0606-17E3-E774-C4FE810E4F85}"/>
            </ac:spMkLst>
          </pc:spChg>
          <pc:picChg chg="add mod">
            <ac:chgData name="Testard.Orianne" userId="5d18faa1-612e-43a8-9887-4cb9faec850b" providerId="ADAL" clId="{C3578D89-C477-4905-9C1C-F98F981B51FF}" dt="2023-04-14T07:51:43.259" v="1159"/>
            <ac:picMkLst>
              <pc:docMk/>
              <pc:sldMasterMk cId="1619274759" sldId="2147483689"/>
              <pc:sldLayoutMk cId="121709963" sldId="2147483694"/>
              <ac:picMk id="2" creationId="{7BAB1880-3A05-8982-869A-ACB9FF12962D}"/>
            </ac:picMkLst>
          </pc:picChg>
          <pc:picChg chg="del">
            <ac:chgData name="Testard.Orianne" userId="5d18faa1-612e-43a8-9887-4cb9faec850b" providerId="ADAL" clId="{C3578D89-C477-4905-9C1C-F98F981B51FF}" dt="2023-04-14T11:38:41.575" v="2226" actId="478"/>
            <ac:picMkLst>
              <pc:docMk/>
              <pc:sldMasterMk cId="1619274759" sldId="2147483689"/>
              <pc:sldLayoutMk cId="121709963" sldId="2147483694"/>
              <ac:picMk id="16" creationId="{08926585-D7C9-4A93-F2D3-2B1DD038FB35}"/>
            </ac:picMkLst>
          </pc:picChg>
          <pc:picChg chg="del">
            <ac:chgData name="Testard.Orianne" userId="5d18faa1-612e-43a8-9887-4cb9faec850b" providerId="ADAL" clId="{C3578D89-C477-4905-9C1C-F98F981B51FF}" dt="2023-04-14T07:51:43.093" v="1158" actId="478"/>
            <ac:picMkLst>
              <pc:docMk/>
              <pc:sldMasterMk cId="1619274759" sldId="2147483689"/>
              <pc:sldLayoutMk cId="121709963" sldId="2147483694"/>
              <ac:picMk id="21" creationId="{84D7B154-972A-57DC-857B-ABAF0CBC1C27}"/>
            </ac:picMkLst>
          </pc:picChg>
        </pc:sldLayoutChg>
        <pc:sldLayoutChg chg="addSp delSp modSp add mod ord replId modTransition">
          <pc:chgData name="Testard.Orianne" userId="5d18faa1-612e-43a8-9887-4cb9faec850b" providerId="ADAL" clId="{C3578D89-C477-4905-9C1C-F98F981B51FF}" dt="2023-04-14T11:49:40.383" v="2325" actId="478"/>
          <pc:sldLayoutMkLst>
            <pc:docMk/>
            <pc:sldMasterMk cId="1619274759" sldId="2147483689"/>
            <pc:sldLayoutMk cId="1589254150" sldId="2147483698"/>
          </pc:sldLayoutMkLst>
          <pc:spChg chg="add del mod">
            <ac:chgData name="Testard.Orianne" userId="5d18faa1-612e-43a8-9887-4cb9faec850b" providerId="ADAL" clId="{C3578D89-C477-4905-9C1C-F98F981B51FF}" dt="2023-04-14T11:49:40.383" v="2325" actId="478"/>
            <ac:spMkLst>
              <pc:docMk/>
              <pc:sldMasterMk cId="1619274759" sldId="2147483689"/>
              <pc:sldLayoutMk cId="1589254150" sldId="2147483698"/>
              <ac:spMk id="2" creationId="{91ED633A-68F6-09A0-AED2-1AF7B96DEBDC}"/>
            </ac:spMkLst>
          </pc:spChg>
          <pc:spChg chg="del">
            <ac:chgData name="Testard.Orianne" userId="5d18faa1-612e-43a8-9887-4cb9faec850b" providerId="ADAL" clId="{C3578D89-C477-4905-9C1C-F98F981B51FF}" dt="2023-04-14T09:05:39.235" v="1436" actId="478"/>
            <ac:spMkLst>
              <pc:docMk/>
              <pc:sldMasterMk cId="1619274759" sldId="2147483689"/>
              <pc:sldLayoutMk cId="1589254150" sldId="2147483698"/>
              <ac:spMk id="2" creationId="{F03B9A5B-0F2D-AE2F-E8D8-FDF14C531B56}"/>
            </ac:spMkLst>
          </pc:spChg>
          <pc:spChg chg="del">
            <ac:chgData name="Testard.Orianne" userId="5d18faa1-612e-43a8-9887-4cb9faec850b" providerId="ADAL" clId="{C3578D89-C477-4905-9C1C-F98F981B51FF}" dt="2023-04-14T11:38:42.589" v="2227" actId="478"/>
            <ac:spMkLst>
              <pc:docMk/>
              <pc:sldMasterMk cId="1619274759" sldId="2147483689"/>
              <pc:sldLayoutMk cId="1589254150" sldId="2147483698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43.280" v="2228" actId="478"/>
            <ac:picMkLst>
              <pc:docMk/>
              <pc:sldMasterMk cId="1619274759" sldId="2147483689"/>
              <pc:sldLayoutMk cId="1589254150" sldId="2147483698"/>
              <ac:picMk id="16" creationId="{08926585-D7C9-4A93-F2D3-2B1DD038FB35}"/>
            </ac:picMkLst>
          </pc:picChg>
        </pc:sldLayoutChg>
        <pc:sldLayoutChg chg="addSp delSp modSp add mod ord modTransition">
          <pc:chgData name="Testard.Orianne" userId="5d18faa1-612e-43a8-9887-4cb9faec850b" providerId="ADAL" clId="{C3578D89-C477-4905-9C1C-F98F981B51FF}" dt="2023-04-14T11:49:42.058" v="2326" actId="478"/>
          <pc:sldLayoutMkLst>
            <pc:docMk/>
            <pc:sldMasterMk cId="1619274759" sldId="2147483689"/>
            <pc:sldLayoutMk cId="2513886495" sldId="2147483699"/>
          </pc:sldLayoutMkLst>
          <pc:spChg chg="add del mod">
            <ac:chgData name="Testard.Orianne" userId="5d18faa1-612e-43a8-9887-4cb9faec850b" providerId="ADAL" clId="{C3578D89-C477-4905-9C1C-F98F981B51FF}" dt="2023-04-14T11:49:42.058" v="2326" actId="478"/>
            <ac:spMkLst>
              <pc:docMk/>
              <pc:sldMasterMk cId="1619274759" sldId="2147483689"/>
              <pc:sldLayoutMk cId="2513886495" sldId="2147483699"/>
              <ac:spMk id="3" creationId="{2FDFFF71-AE1A-82E9-DF1E-BAB6F7CB149E}"/>
            </ac:spMkLst>
          </pc:spChg>
          <pc:spChg chg="del">
            <ac:chgData name="Testard.Orianne" userId="5d18faa1-612e-43a8-9887-4cb9faec850b" providerId="ADAL" clId="{C3578D89-C477-4905-9C1C-F98F981B51FF}" dt="2023-04-14T09:05:53.299" v="1439" actId="478"/>
            <ac:spMkLst>
              <pc:docMk/>
              <pc:sldMasterMk cId="1619274759" sldId="2147483689"/>
              <pc:sldLayoutMk cId="2513886495" sldId="2147483699"/>
              <ac:spMk id="3" creationId="{F9CE32B5-542B-CA89-A87D-7D001406692F}"/>
            </ac:spMkLst>
          </pc:spChg>
          <pc:spChg chg="del">
            <ac:chgData name="Testard.Orianne" userId="5d18faa1-612e-43a8-9887-4cb9faec850b" providerId="ADAL" clId="{C3578D89-C477-4905-9C1C-F98F981B51FF}" dt="2023-04-14T11:38:44.523" v="2229" actId="478"/>
            <ac:spMkLst>
              <pc:docMk/>
              <pc:sldMasterMk cId="1619274759" sldId="2147483689"/>
              <pc:sldLayoutMk cId="2513886495" sldId="2147483699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45.259" v="2230" actId="478"/>
            <ac:picMkLst>
              <pc:docMk/>
              <pc:sldMasterMk cId="1619274759" sldId="2147483689"/>
              <pc:sldLayoutMk cId="2513886495" sldId="2147483699"/>
              <ac:picMk id="16" creationId="{08926585-D7C9-4A93-F2D3-2B1DD038FB35}"/>
            </ac:picMkLst>
          </pc:picChg>
        </pc:sldLayoutChg>
        <pc:sldLayoutChg chg="addSp delSp modSp add mod modTransition">
          <pc:chgData name="Testard.Orianne" userId="5d18faa1-612e-43a8-9887-4cb9faec850b" providerId="ADAL" clId="{C3578D89-C477-4905-9C1C-F98F981B51FF}" dt="2023-04-14T11:49:44.516" v="2327" actId="478"/>
          <pc:sldLayoutMkLst>
            <pc:docMk/>
            <pc:sldMasterMk cId="1619274759" sldId="2147483689"/>
            <pc:sldLayoutMk cId="4276755027" sldId="2147483700"/>
          </pc:sldLayoutMkLst>
          <pc:spChg chg="add del mod">
            <ac:chgData name="Testard.Orianne" userId="5d18faa1-612e-43a8-9887-4cb9faec850b" providerId="ADAL" clId="{C3578D89-C477-4905-9C1C-F98F981B51FF}" dt="2023-04-14T11:49:44.516" v="2327" actId="478"/>
            <ac:spMkLst>
              <pc:docMk/>
              <pc:sldMasterMk cId="1619274759" sldId="2147483689"/>
              <pc:sldLayoutMk cId="4276755027" sldId="2147483700"/>
              <ac:spMk id="2" creationId="{0C3888F4-F51D-944D-5FBB-C361593AD181}"/>
            </ac:spMkLst>
          </pc:spChg>
          <pc:spChg chg="del">
            <ac:chgData name="Testard.Orianne" userId="5d18faa1-612e-43a8-9887-4cb9faec850b" providerId="ADAL" clId="{C3578D89-C477-4905-9C1C-F98F981B51FF}" dt="2023-04-14T11:38:46.524" v="2231" actId="478"/>
            <ac:spMkLst>
              <pc:docMk/>
              <pc:sldMasterMk cId="1619274759" sldId="2147483689"/>
              <pc:sldLayoutMk cId="4276755027" sldId="2147483700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09:06:20.343" v="1443" actId="478"/>
            <ac:picMkLst>
              <pc:docMk/>
              <pc:sldMasterMk cId="1619274759" sldId="2147483689"/>
              <pc:sldLayoutMk cId="4276755027" sldId="2147483700"/>
              <ac:picMk id="2" creationId="{7BAB1880-3A05-8982-869A-ACB9FF12962D}"/>
            </ac:picMkLst>
          </pc:picChg>
          <pc:picChg chg="del">
            <ac:chgData name="Testard.Orianne" userId="5d18faa1-612e-43a8-9887-4cb9faec850b" providerId="ADAL" clId="{C3578D89-C477-4905-9C1C-F98F981B51FF}" dt="2023-04-14T11:38:47.231" v="2232" actId="478"/>
            <ac:picMkLst>
              <pc:docMk/>
              <pc:sldMasterMk cId="1619274759" sldId="2147483689"/>
              <pc:sldLayoutMk cId="4276755027" sldId="2147483700"/>
              <ac:picMk id="16" creationId="{08926585-D7C9-4A93-F2D3-2B1DD038FB35}"/>
            </ac:picMkLst>
          </pc:picChg>
        </pc:sldLayoutChg>
        <pc:sldLayoutChg chg="addSp delSp modSp add mod ord replId modTransition">
          <pc:chgData name="Testard.Orianne" userId="5d18faa1-612e-43a8-9887-4cb9faec850b" providerId="ADAL" clId="{C3578D89-C477-4905-9C1C-F98F981B51FF}" dt="2023-04-14T11:49:47.296" v="2328" actId="478"/>
          <pc:sldLayoutMkLst>
            <pc:docMk/>
            <pc:sldMasterMk cId="1619274759" sldId="2147483689"/>
            <pc:sldLayoutMk cId="2948516322" sldId="2147483703"/>
          </pc:sldLayoutMkLst>
          <pc:spChg chg="add del mod">
            <ac:chgData name="Testard.Orianne" userId="5d18faa1-612e-43a8-9887-4cb9faec850b" providerId="ADAL" clId="{C3578D89-C477-4905-9C1C-F98F981B51FF}" dt="2023-04-14T11:49:47.296" v="2328" actId="478"/>
            <ac:spMkLst>
              <pc:docMk/>
              <pc:sldMasterMk cId="1619274759" sldId="2147483689"/>
              <pc:sldLayoutMk cId="2948516322" sldId="2147483703"/>
              <ac:spMk id="2" creationId="{875BB4DF-42FB-7ADB-DC9F-434689343BC8}"/>
            </ac:spMkLst>
          </pc:spChg>
          <pc:spChg chg="add del">
            <ac:chgData name="Testard.Orianne" userId="5d18faa1-612e-43a8-9887-4cb9faec850b" providerId="ADAL" clId="{C3578D89-C477-4905-9C1C-F98F981B51FF}" dt="2023-04-14T09:30:19.066" v="1579" actId="478"/>
            <ac:spMkLst>
              <pc:docMk/>
              <pc:sldMasterMk cId="1619274759" sldId="2147483689"/>
              <pc:sldLayoutMk cId="2948516322" sldId="2147483703"/>
              <ac:spMk id="2" creationId="{F03B9A5B-0F2D-AE2F-E8D8-FDF14C531B56}"/>
            </ac:spMkLst>
          </pc:spChg>
          <pc:spChg chg="add mod">
            <ac:chgData name="Testard.Orianne" userId="5d18faa1-612e-43a8-9887-4cb9faec850b" providerId="ADAL" clId="{C3578D89-C477-4905-9C1C-F98F981B51FF}" dt="2023-04-14T09:30:03.555" v="1574"/>
            <ac:spMkLst>
              <pc:docMk/>
              <pc:sldMasterMk cId="1619274759" sldId="2147483689"/>
              <pc:sldLayoutMk cId="2948516322" sldId="2147483703"/>
              <ac:spMk id="3" creationId="{B3423C0B-A541-C346-660F-A22B286F0CB9}"/>
            </ac:spMkLst>
          </pc:spChg>
          <pc:spChg chg="del">
            <ac:chgData name="Testard.Orianne" userId="5d18faa1-612e-43a8-9887-4cb9faec850b" providerId="ADAL" clId="{C3578D89-C477-4905-9C1C-F98F981B51FF}" dt="2023-04-14T11:38:48.628" v="2233" actId="478"/>
            <ac:spMkLst>
              <pc:docMk/>
              <pc:sldMasterMk cId="1619274759" sldId="2147483689"/>
              <pc:sldLayoutMk cId="2948516322" sldId="2147483703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49.335" v="2234" actId="478"/>
            <ac:picMkLst>
              <pc:docMk/>
              <pc:sldMasterMk cId="1619274759" sldId="2147483689"/>
              <pc:sldLayoutMk cId="2948516322" sldId="2147483703"/>
              <ac:picMk id="16" creationId="{08926585-D7C9-4A93-F2D3-2B1DD038FB35}"/>
            </ac:picMkLst>
          </pc:picChg>
        </pc:sldLayoutChg>
        <pc:sldLayoutChg chg="addSp delSp modSp add mod ord replId modTransition">
          <pc:chgData name="Testard.Orianne" userId="5d18faa1-612e-43a8-9887-4cb9faec850b" providerId="ADAL" clId="{C3578D89-C477-4905-9C1C-F98F981B51FF}" dt="2023-04-14T11:49:49.939" v="2329" actId="478"/>
          <pc:sldLayoutMkLst>
            <pc:docMk/>
            <pc:sldMasterMk cId="1619274759" sldId="2147483689"/>
            <pc:sldLayoutMk cId="2625288390" sldId="2147483704"/>
          </pc:sldLayoutMkLst>
          <pc:spChg chg="add mod">
            <ac:chgData name="Testard.Orianne" userId="5d18faa1-612e-43a8-9887-4cb9faec850b" providerId="ADAL" clId="{C3578D89-C477-4905-9C1C-F98F981B51FF}" dt="2023-04-14T09:30:15.059" v="1577"/>
            <ac:spMkLst>
              <pc:docMk/>
              <pc:sldMasterMk cId="1619274759" sldId="2147483689"/>
              <pc:sldLayoutMk cId="2625288390" sldId="2147483704"/>
              <ac:spMk id="3" creationId="{CBE1D83A-6E54-CD08-6B23-4DFD24ADD233}"/>
            </ac:spMkLst>
          </pc:spChg>
          <pc:spChg chg="del">
            <ac:chgData name="Testard.Orianne" userId="5d18faa1-612e-43a8-9887-4cb9faec850b" providerId="ADAL" clId="{C3578D89-C477-4905-9C1C-F98F981B51FF}" dt="2023-04-14T09:30:16.973" v="1578" actId="478"/>
            <ac:spMkLst>
              <pc:docMk/>
              <pc:sldMasterMk cId="1619274759" sldId="2147483689"/>
              <pc:sldLayoutMk cId="2625288390" sldId="2147483704"/>
              <ac:spMk id="4" creationId="{059B3A6D-150E-971A-5BCA-642CC2C52254}"/>
            </ac:spMkLst>
          </pc:spChg>
          <pc:spChg chg="add del mod">
            <ac:chgData name="Testard.Orianne" userId="5d18faa1-612e-43a8-9887-4cb9faec850b" providerId="ADAL" clId="{C3578D89-C477-4905-9C1C-F98F981B51FF}" dt="2023-04-14T11:49:49.939" v="2329" actId="478"/>
            <ac:spMkLst>
              <pc:docMk/>
              <pc:sldMasterMk cId="1619274759" sldId="2147483689"/>
              <pc:sldLayoutMk cId="2625288390" sldId="2147483704"/>
              <ac:spMk id="4" creationId="{CEC85891-E6B2-4781-AF66-AAFD1A7166E3}"/>
            </ac:spMkLst>
          </pc:spChg>
          <pc:spChg chg="del">
            <ac:chgData name="Testard.Orianne" userId="5d18faa1-612e-43a8-9887-4cb9faec850b" providerId="ADAL" clId="{C3578D89-C477-4905-9C1C-F98F981B51FF}" dt="2023-04-14T11:38:50.821" v="2235" actId="478"/>
            <ac:spMkLst>
              <pc:docMk/>
              <pc:sldMasterMk cId="1619274759" sldId="2147483689"/>
              <pc:sldLayoutMk cId="2625288390" sldId="2147483704"/>
              <ac:spMk id="19" creationId="{C6CDC9D2-0606-17E3-E774-C4FE810E4F85}"/>
            </ac:spMkLst>
          </pc:spChg>
          <pc:picChg chg="del">
            <ac:chgData name="Testard.Orianne" userId="5d18faa1-612e-43a8-9887-4cb9faec850b" providerId="ADAL" clId="{C3578D89-C477-4905-9C1C-F98F981B51FF}" dt="2023-04-14T11:38:51.540" v="2236" actId="478"/>
            <ac:picMkLst>
              <pc:docMk/>
              <pc:sldMasterMk cId="1619274759" sldId="2147483689"/>
              <pc:sldLayoutMk cId="2625288390" sldId="2147483704"/>
              <ac:picMk id="16" creationId="{08926585-D7C9-4A93-F2D3-2B1DD038FB35}"/>
            </ac:picMkLst>
          </pc:picChg>
        </pc:sldLayoutChg>
      </pc:sldMasterChg>
    </pc:docChg>
  </pc:docChgLst>
  <pc:docChgLst>
    <pc:chgData name="Jacquemart.Marion" userId="2382f8d3-10fa-4d84-8430-be74a52be2f1" providerId="ADAL" clId="{0E927786-B5CB-4B80-AAE0-C559BC7357FE}"/>
    <pc:docChg chg="undo custSel addSld delSld modSld">
      <pc:chgData name="Jacquemart.Marion" userId="2382f8d3-10fa-4d84-8430-be74a52be2f1" providerId="ADAL" clId="{0E927786-B5CB-4B80-AAE0-C559BC7357FE}" dt="2023-04-17T09:30:06.852" v="123" actId="47"/>
      <pc:docMkLst>
        <pc:docMk/>
      </pc:docMkLst>
      <pc:sldChg chg="modSp mod">
        <pc:chgData name="Jacquemart.Marion" userId="2382f8d3-10fa-4d84-8430-be74a52be2f1" providerId="ADAL" clId="{0E927786-B5CB-4B80-AAE0-C559BC7357FE}" dt="2023-04-17T09:26:29.409" v="122" actId="20577"/>
        <pc:sldMkLst>
          <pc:docMk/>
          <pc:sldMk cId="1164742533" sldId="258"/>
        </pc:sldMkLst>
        <pc:spChg chg="mod">
          <ac:chgData name="Jacquemart.Marion" userId="2382f8d3-10fa-4d84-8430-be74a52be2f1" providerId="ADAL" clId="{0E927786-B5CB-4B80-AAE0-C559BC7357FE}" dt="2023-04-17T09:26:29.409" v="122" actId="20577"/>
          <ac:spMkLst>
            <pc:docMk/>
            <pc:sldMk cId="1164742533" sldId="258"/>
            <ac:spMk id="5" creationId="{48C20185-8C75-6CA1-4B9B-3C89F3EAF3BE}"/>
          </ac:spMkLst>
        </pc:spChg>
        <pc:picChg chg="mod">
          <ac:chgData name="Jacquemart.Marion" userId="2382f8d3-10fa-4d84-8430-be74a52be2f1" providerId="ADAL" clId="{0E927786-B5CB-4B80-AAE0-C559BC7357FE}" dt="2023-04-14T13:08:08.502" v="1" actId="1076"/>
          <ac:picMkLst>
            <pc:docMk/>
            <pc:sldMk cId="1164742533" sldId="258"/>
            <ac:picMk id="4" creationId="{542880E9-141C-E8DA-9E46-67281E361AC5}"/>
          </ac:picMkLst>
        </pc:picChg>
      </pc:sldChg>
      <pc:sldChg chg="new del">
        <pc:chgData name="Jacquemart.Marion" userId="2382f8d3-10fa-4d84-8430-be74a52be2f1" providerId="ADAL" clId="{0E927786-B5CB-4B80-AAE0-C559BC7357FE}" dt="2023-04-17T09:30:06.852" v="123" actId="47"/>
        <pc:sldMkLst>
          <pc:docMk/>
          <pc:sldMk cId="3708624493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EB00D-4507-4548-B4F4-DC6C4FA97EC3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F1293-4CAD-469D-9152-11E604367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38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Travail en binôme ou individuel</a:t>
            </a:r>
          </a:p>
          <a:p>
            <a:r>
              <a:rPr lang="fr-FR" sz="1200" b="0" i="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dessins sont à télécharger dans l’espace numérique du guide pédagogique.</a:t>
            </a:r>
          </a:p>
          <a:p>
            <a:r>
              <a:rPr lang="fr-FR" sz="1200" b="0" i="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Prévoir 4 dessins par binôme en incluant toujours la forme du disque ou du bonbon.</a:t>
            </a:r>
          </a:p>
          <a:p>
            <a:r>
              <a:rPr lang="fr-FR" sz="1200" b="0" i="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Découper les carrés et plier préalablement les dessins.</a:t>
            </a:r>
            <a:endParaRPr lang="fr-FR" sz="1200" b="0" i="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573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2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 élèves remarquent que les papiers sont pliés.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42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 Dans cette mission, vous allez devoir découper votre papier plié en suivant les traits. À votre avis, que pourra-t-on observer quand nous déplierons les papiers ?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 élèves émettent des hypothèses.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Noter ces hypothèses au tableau.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88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 Maintenant, découpez vos papiers pliés en suivant les traits, le plus précisément possible. Ensuite, vous déplierez.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 attend que les élèves verbalisent les formes obtenues : le verre, le disque, le bonbon, les deux papillons.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2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Faire verbaliser la similitude des deux côtés, éventuellement avec le terme « en inversé », « à l’envers » ou « en reflet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31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Apporter le vocabulaire : </a:t>
            </a:r>
            <a:r>
              <a:rPr lang="fr-FR" sz="1200" b="0" i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 axe de symétrie » et « figure symétrique ».</a:t>
            </a:r>
            <a:endParaRPr lang="fr-FR" sz="1200" b="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6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Est-ce qu’on pourrait plier autrement pour observer le même phénomène : c’est-à-dire plier de manière à avoir la même chose de chaque côté du pli ?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Faire chercher les élèves, les faire confronter leur recherche. Le but est de trouver qu’il peut exister d’autres axes de symétrie.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Faire marquer les nouveaux axes de symétrie en pointillés rouges.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34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18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Certains élèves ont trouvé d’autres plis. Ils ont fait des pointillés rouges sur ces plis. Que peut-on dire de ces pointillés ?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 attend que les élèves prennent conscience que ce sont aussi des axes de symétrie, et qu’il peut y en avoir plusieurs sur une même figure.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6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ENERAL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94354F1-0FB1-D78E-90E2-40735450667A}"/>
              </a:ext>
            </a:extLst>
          </p:cNvPr>
          <p:cNvSpPr/>
          <p:nvPr userDrawn="1"/>
        </p:nvSpPr>
        <p:spPr>
          <a:xfrm>
            <a:off x="1663908" y="2177321"/>
            <a:ext cx="6041036" cy="25033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chemeClr val="tx1"/>
              </a:solidFill>
              <a:latin typeface="Calibri  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91D36E-4F28-7EAC-462E-C23C5BA40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3" y="1525606"/>
            <a:ext cx="1334559" cy="696685"/>
          </a:xfrm>
          <a:prstGeom prst="rect">
            <a:avLst/>
          </a:prstGeom>
        </p:spPr>
      </p:pic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FC2BB687-FCA3-DF63-707F-A6B4A57F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0" y="2505074"/>
            <a:ext cx="5479842" cy="1847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/>
            </a:lvl1pPr>
          </a:lstStyle>
          <a:p>
            <a:pPr lv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1C5BDB-9DAC-1E4D-AC90-D62D9C87A4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77" y="1744133"/>
            <a:ext cx="171918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4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 + 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88558D-A304-8B15-7BDD-AE17EC286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  <p:sp>
        <p:nvSpPr>
          <p:cNvPr id="2" name="Espace réservé pour une image  12">
            <a:extLst>
              <a:ext uri="{FF2B5EF4-FFF2-40B4-BE49-F238E27FC236}">
                <a16:creationId xmlns:a16="http://schemas.microsoft.com/office/drawing/2014/main" id="{8348FEBD-9C28-3F23-FBDE-0F38CB900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7877" y="1480553"/>
            <a:ext cx="5430464" cy="380382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CON + image car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88558D-A304-8B15-7BDD-AE17EC286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" name="Image 1" descr="Une image contenant jouet, poupée, clipart, graphiques vectoriels&#10;&#10;Description générée automatiquement">
            <a:extLst>
              <a:ext uri="{FF2B5EF4-FFF2-40B4-BE49-F238E27FC236}">
                <a16:creationId xmlns:a16="http://schemas.microsoft.com/office/drawing/2014/main" id="{EC6E2896-C525-660A-8B38-1DCE95A7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>
          <a:xfrm>
            <a:off x="593560" y="4972420"/>
            <a:ext cx="1456944" cy="1682291"/>
          </a:xfrm>
          <a:prstGeom prst="rect">
            <a:avLst/>
          </a:prstGeom>
        </p:spPr>
      </p:pic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317BD65C-EF3D-D17A-508A-F08508EBDA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7843" y="1480553"/>
            <a:ext cx="4420370" cy="44199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8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 TR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F80C43-E876-1F89-1ABC-BF3BFBBCDE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2115879"/>
            <a:ext cx="7613650" cy="415792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3000"/>
              </a:lnSpc>
              <a:spcBef>
                <a:spcPts val="500"/>
              </a:spcBef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0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ardoise 2 enf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  <p:pic>
        <p:nvPicPr>
          <p:cNvPr id="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05CB1186-9888-C9E6-3542-682C902F7E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84" y="5176023"/>
            <a:ext cx="978425" cy="1481124"/>
          </a:xfrm>
          <a:prstGeom prst="rect">
            <a:avLst/>
          </a:prstGeom>
        </p:spPr>
      </p:pic>
      <p:pic>
        <p:nvPicPr>
          <p:cNvPr id="3" name="Image 2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AB3A6CA-E124-3581-97A6-787326C816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8632" y="1522940"/>
            <a:ext cx="2231137" cy="32458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3DBC1F-9972-18D1-3380-A8D0466BCC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984" y="1182526"/>
            <a:ext cx="2406257" cy="22647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5943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2 enf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  <p:pic>
        <p:nvPicPr>
          <p:cNvPr id="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05CB1186-9888-C9E6-3542-682C902F7E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84" y="5176023"/>
            <a:ext cx="978425" cy="1481124"/>
          </a:xfrm>
          <a:prstGeom prst="rect">
            <a:avLst/>
          </a:prstGeom>
        </p:spPr>
      </p:pic>
      <p:sp>
        <p:nvSpPr>
          <p:cNvPr id="5" name="Espace réservé pour une image  12">
            <a:extLst>
              <a:ext uri="{FF2B5EF4-FFF2-40B4-BE49-F238E27FC236}">
                <a16:creationId xmlns:a16="http://schemas.microsoft.com/office/drawing/2014/main" id="{285B7895-438A-4FAF-4C9A-940E680DC7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32569" y="1342329"/>
            <a:ext cx="4420370" cy="44199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74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 + image car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  <p:sp>
        <p:nvSpPr>
          <p:cNvPr id="2" name="Espace réservé pour une image  12">
            <a:extLst>
              <a:ext uri="{FF2B5EF4-FFF2-40B4-BE49-F238E27FC236}">
                <a16:creationId xmlns:a16="http://schemas.microsoft.com/office/drawing/2014/main" id="{F03B9A5B-0F2D-AE2F-E8D8-FDF14C531B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7843" y="1480553"/>
            <a:ext cx="4420370" cy="44199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1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CON + 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7BAB1880-3A05-8982-869A-ACB9FF129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6" y="4817472"/>
            <a:ext cx="1216152" cy="1840992"/>
          </a:xfrm>
          <a:prstGeom prst="rect">
            <a:avLst/>
          </a:prstGeom>
        </p:spPr>
      </p:pic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059B3A6D-150E-971A-5BCA-642CC2C522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57877" y="1480553"/>
            <a:ext cx="5430464" cy="380382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0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54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7BAB1880-3A05-8982-869A-ACB9FF129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6" y="4817472"/>
            <a:ext cx="1216152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75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PULONS MATE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64E9DDC8-AD75-3D01-6592-96AA3F2C4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355" y="2573827"/>
            <a:ext cx="3435350" cy="3106203"/>
          </a:xfrm>
          <a:prstGeom prst="rect">
            <a:avLst/>
          </a:prstGeom>
        </p:spPr>
        <p:txBody>
          <a:bodyPr/>
          <a:lstStyle>
            <a:lvl1pPr marL="180000" indent="-288000" algn="l">
              <a:spcBef>
                <a:spcPts val="600"/>
              </a:spcBef>
              <a:buSzPct val="121000"/>
              <a:buFont typeface="Arial" panose="020B0604020202020204" pitchFamily="34" charset="0"/>
              <a:buChar char="•"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12">
            <a:extLst>
              <a:ext uri="{FF2B5EF4-FFF2-40B4-BE49-F238E27FC236}">
                <a16:creationId xmlns:a16="http://schemas.microsoft.com/office/drawing/2014/main" id="{0747D44E-0465-6FE2-D7FA-2AC1282FFD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27743" y="2573292"/>
            <a:ext cx="4225925" cy="310673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58861F-5A28-9C40-C4AE-EAC48AE34D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45" y="48688"/>
            <a:ext cx="2303995" cy="12959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A393484-2C45-CB86-757C-4DC68EC92179}"/>
              </a:ext>
            </a:extLst>
          </p:cNvPr>
          <p:cNvSpPr txBox="1"/>
          <p:nvPr userDrawn="1"/>
        </p:nvSpPr>
        <p:spPr>
          <a:xfrm>
            <a:off x="411355" y="1521584"/>
            <a:ext cx="6733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Rassemble ton matériel.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798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 + 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B3423C0B-A541-C346-660F-A22B286F0C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7877" y="1480553"/>
            <a:ext cx="5430464" cy="380382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516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CON + image car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7BAB1880-3A05-8982-869A-ACB9FF129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6" y="4817472"/>
            <a:ext cx="1216152" cy="1840992"/>
          </a:xfrm>
          <a:prstGeom prst="rect">
            <a:avLst/>
          </a:prstGeom>
        </p:spPr>
      </p:pic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BE1D83A-6E54-CD08-6B23-4DFD24ADD2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7843" y="1480553"/>
            <a:ext cx="4420370" cy="44199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28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ENIR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FD2B792-8BE2-370B-727C-6BF9AD634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76" y="97762"/>
            <a:ext cx="3187700" cy="179308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94354F1-0FB1-D78E-90E2-40735450667A}"/>
              </a:ext>
            </a:extLst>
          </p:cNvPr>
          <p:cNvSpPr/>
          <p:nvPr userDrawn="1"/>
        </p:nvSpPr>
        <p:spPr>
          <a:xfrm>
            <a:off x="1663908" y="2783617"/>
            <a:ext cx="6041036" cy="11914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Maintenant, faisons le point.</a:t>
            </a: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094AE7B9-53D7-3B97-ADFD-1BE990B0AD39}"/>
              </a:ext>
            </a:extLst>
          </p:cNvPr>
          <p:cNvSpPr/>
          <p:nvPr userDrawn="1"/>
        </p:nvSpPr>
        <p:spPr>
          <a:xfrm rot="1386867">
            <a:off x="2754814" y="2362413"/>
            <a:ext cx="504825" cy="7233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5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94354F1-0FB1-D78E-90E2-40735450667A}"/>
              </a:ext>
            </a:extLst>
          </p:cNvPr>
          <p:cNvSpPr/>
          <p:nvPr userDrawn="1"/>
        </p:nvSpPr>
        <p:spPr>
          <a:xfrm>
            <a:off x="1663908" y="2679699"/>
            <a:ext cx="6041036" cy="1409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 bien compris ? Testons-nous !</a:t>
            </a: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A76D9F6E-C7EE-2304-D4A4-F9CCDFE85281}"/>
              </a:ext>
            </a:extLst>
          </p:cNvPr>
          <p:cNvSpPr/>
          <p:nvPr userDrawn="1"/>
        </p:nvSpPr>
        <p:spPr>
          <a:xfrm rot="1386867">
            <a:off x="2754814" y="2260813"/>
            <a:ext cx="504825" cy="7233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EB6AC7-D8DF-7FAE-CBB6-900B72083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54" y="325395"/>
            <a:ext cx="2127284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 + image car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7FE6AC7-960C-1D84-5885-D01ED8BC9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7843" y="1480553"/>
            <a:ext cx="4420370" cy="44199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88558D-A304-8B15-7BDD-AE17EC286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CON + imag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7FE6AC7-960C-1D84-5885-D01ED8BC9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57877" y="1480553"/>
            <a:ext cx="5430464" cy="380382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88558D-A304-8B15-7BDD-AE17EC286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" name="Image 1" descr="Une image contenant jouet, poupée, clipart, graphiques vectoriels&#10;&#10;Description générée automatiquement">
            <a:extLst>
              <a:ext uri="{FF2B5EF4-FFF2-40B4-BE49-F238E27FC236}">
                <a16:creationId xmlns:a16="http://schemas.microsoft.com/office/drawing/2014/main" id="{EC6E2896-C525-660A-8B38-1DCE95A7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>
          <a:xfrm>
            <a:off x="593560" y="4972420"/>
            <a:ext cx="1456944" cy="16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88558D-A304-8B15-7BDD-AE17EC286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1" name="Image 20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84D7B154-972A-57DC-857B-ABAF0CBC1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547624" y="5177626"/>
            <a:ext cx="1499616" cy="14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88558D-A304-8B15-7BDD-AE17EC286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" name="Image 1" descr="Une image contenant jouet, poupée, clipart, graphiques vectoriels&#10;&#10;Description générée automatiquement">
            <a:extLst>
              <a:ext uri="{FF2B5EF4-FFF2-40B4-BE49-F238E27FC236}">
                <a16:creationId xmlns:a16="http://schemas.microsoft.com/office/drawing/2014/main" id="{EC6E2896-C525-660A-8B38-1DCE95A7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>
          <a:xfrm>
            <a:off x="593560" y="4972420"/>
            <a:ext cx="1456944" cy="16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8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C5575A-5032-A677-8ACE-0415B257B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788558D-A304-8B15-7BDD-AE17EC286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9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1F1504-6020-E2BF-EED9-BBC5B8F6B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4"/>
          <a:stretch/>
        </p:blipFill>
        <p:spPr>
          <a:xfrm>
            <a:off x="0" y="6657148"/>
            <a:ext cx="9144000" cy="230832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FCABC0-37BA-28AC-65F9-938E9EC8C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1"/>
          <a:stretch/>
        </p:blipFill>
        <p:spPr>
          <a:xfrm>
            <a:off x="0" y="0"/>
            <a:ext cx="9144000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1F1504-6020-E2BF-EED9-BBC5B8F6B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4"/>
          <a:stretch/>
        </p:blipFill>
        <p:spPr>
          <a:xfrm>
            <a:off x="0" y="6657148"/>
            <a:ext cx="9144000" cy="2308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113425-E0EB-1B3B-1B0F-AEACD7736B0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96" r:id="rId4"/>
    <p:sldLayoutId id="2147483697" r:id="rId5"/>
    <p:sldLayoutId id="2147483701" r:id="rId6"/>
    <p:sldLayoutId id="2147483702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1F1504-6020-E2BF-EED9-BBC5B8F6B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4"/>
          <a:stretch/>
        </p:blipFill>
        <p:spPr>
          <a:xfrm>
            <a:off x="0" y="6657148"/>
            <a:ext cx="9144000" cy="23083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20CEECE-EA17-03C3-E727-8BCF8F4C65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1F1504-6020-E2BF-EED9-BBC5B8F6B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4"/>
          <a:stretch/>
        </p:blipFill>
        <p:spPr>
          <a:xfrm>
            <a:off x="0" y="6657148"/>
            <a:ext cx="9144000" cy="23083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2AB797D-B398-173E-7A29-7E8EFDA9619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8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2" r:id="rId3"/>
    <p:sldLayoutId id="2147483694" r:id="rId4"/>
    <p:sldLayoutId id="2147483698" r:id="rId5"/>
    <p:sldLayoutId id="2147483699" r:id="rId6"/>
    <p:sldLayoutId id="2147483700" r:id="rId7"/>
    <p:sldLayoutId id="2147483703" r:id="rId8"/>
    <p:sldLayoutId id="214748370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F9BFEA7-B45F-6D2D-AEB2-2E569F0EE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MISSION 42</a:t>
            </a:r>
          </a:p>
          <a:p>
            <a:r>
              <a:rPr lang="fr-FR" dirty="0"/>
              <a:t>Identifier la symétrie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5E3F0DC7-F5ED-60B1-1BBA-00F1F12CDED6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28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13447CA1-FA60-9623-F247-ED55EB9E5AFC}"/>
              </a:ext>
            </a:extLst>
          </p:cNvPr>
          <p:cNvSpPr/>
          <p:nvPr/>
        </p:nvSpPr>
        <p:spPr>
          <a:xfrm>
            <a:off x="499730" y="2333486"/>
            <a:ext cx="2360428" cy="2423925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Peux-tu les plier autrement et observer la même chose de chaque côté du pli ?</a:t>
            </a:r>
          </a:p>
        </p:txBody>
      </p:sp>
      <p:pic>
        <p:nvPicPr>
          <p:cNvPr id="5" name="Espace réservé pour une image 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F33884-6DBC-A76D-ADA2-E94C413475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 b="2533"/>
          <a:stretch>
            <a:fillRect/>
          </a:stretch>
        </p:blipFill>
        <p:spPr/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8129239-2BB3-49DC-3CE4-722421D827F8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7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3B8B8232-6255-9046-A033-20D8526A14A3}"/>
              </a:ext>
            </a:extLst>
          </p:cNvPr>
          <p:cNvSpPr/>
          <p:nvPr/>
        </p:nvSpPr>
        <p:spPr>
          <a:xfrm>
            <a:off x="404037" y="3429000"/>
            <a:ext cx="2360428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tous les traits rouges sur ces formes.</a:t>
            </a:r>
          </a:p>
        </p:txBody>
      </p:sp>
      <p:pic>
        <p:nvPicPr>
          <p:cNvPr id="9" name="Image 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F70ACF0-38D7-362C-C846-2FD6274B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66" y="2001479"/>
            <a:ext cx="5206538" cy="2851265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5DE21F8D-28AD-415C-6554-545C8B1F9AAF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35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3B8B8232-6255-9046-A033-20D8526A14A3}"/>
              </a:ext>
            </a:extLst>
          </p:cNvPr>
          <p:cNvSpPr/>
          <p:nvPr/>
        </p:nvSpPr>
        <p:spPr>
          <a:xfrm>
            <a:off x="393405" y="3769519"/>
            <a:ext cx="2360428" cy="1083225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peux-tu dire des pointillés ?</a:t>
            </a:r>
          </a:p>
        </p:txBody>
      </p:sp>
      <p:pic>
        <p:nvPicPr>
          <p:cNvPr id="9" name="Image 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F70ACF0-38D7-362C-C846-2FD6274B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66" y="2001479"/>
            <a:ext cx="5206538" cy="2851265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2B5DD94F-4E65-0CC1-42D9-E1032EAD3AD7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65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08507C6-B2E6-27B5-2396-2912910B0683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17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517C31B-153A-DBB0-2660-F45D86CAE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2434856"/>
            <a:ext cx="7613650" cy="3838944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pli est un …………………… de la figure.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parties sont …………………… (mais inversées) de chaque côté du pli. </a:t>
            </a:r>
          </a:p>
          <a:p>
            <a:pPr>
              <a:lnSpc>
                <a:spcPts val="3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figure est …………………… 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peut y avoir plusieurs ………………………………… dans une figure.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500"/>
              </a:spcBef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AE93B2-50FE-4E3C-0F57-E748989371F6}"/>
              </a:ext>
            </a:extLst>
          </p:cNvPr>
          <p:cNvSpPr txBox="1"/>
          <p:nvPr/>
        </p:nvSpPr>
        <p:spPr>
          <a:xfrm>
            <a:off x="495884" y="1390379"/>
            <a:ext cx="20574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 anchor="ctr" anchorCtr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axe de symétrie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DBB0D2-C6C8-2F2A-73A9-F8D88B5357D5}"/>
              </a:ext>
            </a:extLst>
          </p:cNvPr>
          <p:cNvSpPr txBox="1"/>
          <p:nvPr/>
        </p:nvSpPr>
        <p:spPr>
          <a:xfrm>
            <a:off x="2803933" y="1389289"/>
            <a:ext cx="1354858" cy="402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tIns="46800" bIns="46800" rtlCol="0" anchor="ctr" anchorCtr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identiques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3A63CD-4AD9-2343-BEF3-11E8F1CA8248}"/>
              </a:ext>
            </a:extLst>
          </p:cNvPr>
          <p:cNvSpPr txBox="1"/>
          <p:nvPr/>
        </p:nvSpPr>
        <p:spPr>
          <a:xfrm>
            <a:off x="4486937" y="1387472"/>
            <a:ext cx="2197608" cy="405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tIns="46800" bIns="46800" rtlCol="0" anchor="ctr" anchorCtr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axes de symétrie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6BF9AE-D340-034F-0778-0BC7E012D5FD}"/>
              </a:ext>
            </a:extLst>
          </p:cNvPr>
          <p:cNvSpPr txBox="1"/>
          <p:nvPr/>
        </p:nvSpPr>
        <p:spPr>
          <a:xfrm>
            <a:off x="6995668" y="1387472"/>
            <a:ext cx="1493520" cy="405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tIns="46800" bIns="46800" rtlCol="0" anchor="ctr" anchorCtr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symétrique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587E05B-B2E2-ADC6-980A-5902D7B98677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66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C128DD12-9F09-A0F3-CDF7-C7E73179A3F5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36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E6900D8E-EC6F-39EB-A368-2F7768D0C5E7}"/>
              </a:ext>
            </a:extLst>
          </p:cNvPr>
          <p:cNvSpPr/>
          <p:nvPr/>
        </p:nvSpPr>
        <p:spPr>
          <a:xfrm>
            <a:off x="375117" y="2933653"/>
            <a:ext cx="2304075" cy="196857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Écris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OUI si la forme a un axe de symétrie.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2570E698-5AF9-50BB-BEA2-71EC50720372}"/>
              </a:ext>
            </a:extLst>
          </p:cNvPr>
          <p:cNvSpPr/>
          <p:nvPr/>
        </p:nvSpPr>
        <p:spPr>
          <a:xfrm>
            <a:off x="6464810" y="2933653"/>
            <a:ext cx="2304075" cy="1968574"/>
          </a:xfrm>
          <a:prstGeom prst="wedgeRoundRectCallout">
            <a:avLst>
              <a:gd name="adj1" fmla="val 18683"/>
              <a:gd name="adj2" fmla="val 60860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Écris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NON si la forme n’a pas d’axe de symétrie.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4C42416-9C53-5A63-AA55-9C77D96BFB18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19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8B6A41-D403-105E-EDCB-7AD55B42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13" y="1206627"/>
            <a:ext cx="5086350" cy="413385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7352F760-B851-6FBE-1FD1-A2744A995275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54C1E498-FFCF-1E00-27DE-79AA6EBE0481}"/>
              </a:ext>
            </a:extLst>
          </p:cNvPr>
          <p:cNvSpPr/>
          <p:nvPr/>
        </p:nvSpPr>
        <p:spPr>
          <a:xfrm>
            <a:off x="356829" y="2940893"/>
            <a:ext cx="2304075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a-t-il un axe de symétrie ? </a:t>
            </a:r>
          </a:p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</p:spTree>
    <p:extLst>
      <p:ext uri="{BB962C8B-B14F-4D97-AF65-F5344CB8AC3E}">
        <p14:creationId xmlns:p14="http://schemas.microsoft.com/office/powerpoint/2010/main" val="331144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8B6A41-D403-105E-EDCB-7AD55B42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13" y="1206627"/>
            <a:ext cx="5086350" cy="4133850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AF2DE5D-68FC-9587-4E4C-BE38FE493787}"/>
              </a:ext>
            </a:extLst>
          </p:cNvPr>
          <p:cNvCxnSpPr>
            <a:cxnSpLocks/>
          </p:cNvCxnSpPr>
          <p:nvPr/>
        </p:nvCxnSpPr>
        <p:spPr>
          <a:xfrm>
            <a:off x="4050792" y="1206627"/>
            <a:ext cx="3603305" cy="3985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4436D7BB-36EA-C6C1-A09D-19EC7F0EFD9E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4BAFAF6A-1483-F481-AC81-AA3556A2C08F}"/>
              </a:ext>
            </a:extLst>
          </p:cNvPr>
          <p:cNvSpPr/>
          <p:nvPr/>
        </p:nvSpPr>
        <p:spPr>
          <a:xfrm>
            <a:off x="455698" y="2998043"/>
            <a:ext cx="2304075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Cette forme a un 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121804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8CE3C33-26F0-89AF-6ABE-2C5278D561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3463673" y="905132"/>
            <a:ext cx="5314949" cy="5314435"/>
          </a:xfrm>
        </p:spPr>
      </p:pic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00CF4993-97CC-2B49-3AA6-1B9B6DAFD226}"/>
              </a:ext>
            </a:extLst>
          </p:cNvPr>
          <p:cNvSpPr/>
          <p:nvPr/>
        </p:nvSpPr>
        <p:spPr>
          <a:xfrm>
            <a:off x="528279" y="3429000"/>
            <a:ext cx="2304075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a-t-il un axe de symétrie ? </a:t>
            </a:r>
          </a:p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BE60C62-81C1-6ECD-493F-408C31CFB4D1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868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CEA148-E97D-14B7-1245-40E89A7697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Dessins pliés</a:t>
            </a:r>
          </a:p>
          <a:p>
            <a:r>
              <a:rPr lang="fr-FR" dirty="0"/>
              <a:t>1 paire de ciseaux</a:t>
            </a:r>
          </a:p>
          <a:p>
            <a:r>
              <a:rPr lang="fr-FR" dirty="0"/>
              <a:t>1 règle</a:t>
            </a:r>
          </a:p>
          <a:p>
            <a:r>
              <a:rPr lang="fr-FR" dirty="0"/>
              <a:t>1 crayon rouge</a:t>
            </a:r>
          </a:p>
          <a:p>
            <a:r>
              <a:rPr lang="fr-FR" dirty="0"/>
              <a:t>1 ardoise et son feutre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Espace réservé pour une image  5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F26874BD-AE85-53C4-C890-C1D0333409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624"/>
          <a:stretch>
            <a:fillRect/>
          </a:stretch>
        </p:blipFill>
        <p:spPr>
          <a:xfrm>
            <a:off x="4528472" y="2573292"/>
            <a:ext cx="4225196" cy="3106202"/>
          </a:xfrm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8C798A-BC31-6EE7-A12D-76282E761413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62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8CE3C33-26F0-89AF-6ABE-2C5278D561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3271837" y="968901"/>
            <a:ext cx="5575314" cy="5574774"/>
          </a:xfrm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8267B39F-5F28-1E58-176D-D16AAA7294E8}"/>
              </a:ext>
            </a:extLst>
          </p:cNvPr>
          <p:cNvSpPr/>
          <p:nvPr/>
        </p:nvSpPr>
        <p:spPr>
          <a:xfrm>
            <a:off x="599716" y="3483815"/>
            <a:ext cx="2304075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Cette forme a un axe de symétrie.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C3698E0-C45B-80AD-27E2-46D8DA4EFF89}"/>
              </a:ext>
            </a:extLst>
          </p:cNvPr>
          <p:cNvCxnSpPr>
            <a:cxnSpLocks/>
          </p:cNvCxnSpPr>
          <p:nvPr/>
        </p:nvCxnSpPr>
        <p:spPr>
          <a:xfrm>
            <a:off x="6059494" y="1086379"/>
            <a:ext cx="0" cy="5394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0E939067-3698-441C-2DB3-D8FE3F199A4D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15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5E6B6A8C-9268-7206-19D6-AE3AC0726A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3203040" y="971550"/>
            <a:ext cx="5415487" cy="5414963"/>
          </a:xfr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869C22F0-D987-28C2-6259-E2D67B9B7CCA}"/>
              </a:ext>
            </a:extLst>
          </p:cNvPr>
          <p:cNvSpPr/>
          <p:nvPr/>
        </p:nvSpPr>
        <p:spPr>
          <a:xfrm>
            <a:off x="525473" y="3086100"/>
            <a:ext cx="2304075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a-t-il un axe de symétrie ? </a:t>
            </a:r>
          </a:p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A14E36-2706-5A0B-6795-7A1C8A33639D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80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5E6B6A8C-9268-7206-19D6-AE3AC0726A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3203040" y="971550"/>
            <a:ext cx="5415487" cy="5414963"/>
          </a:xfr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91A6845-26DE-2DEC-20AA-31ADDCF52030}"/>
              </a:ext>
            </a:extLst>
          </p:cNvPr>
          <p:cNvCxnSpPr>
            <a:cxnSpLocks/>
          </p:cNvCxnSpPr>
          <p:nvPr/>
        </p:nvCxnSpPr>
        <p:spPr>
          <a:xfrm>
            <a:off x="5902331" y="971550"/>
            <a:ext cx="0" cy="5394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011B3CB-3833-0757-3EFD-332121C13DAC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9F6BE40-2950-4168-19A5-1BCA9E2376D2}"/>
              </a:ext>
            </a:extLst>
          </p:cNvPr>
          <p:cNvSpPr/>
          <p:nvPr/>
        </p:nvSpPr>
        <p:spPr>
          <a:xfrm>
            <a:off x="3958746" y="1447691"/>
            <a:ext cx="1371599" cy="15600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1828D8-C2F4-CCB9-FED5-1F1FB72CB330}"/>
              </a:ext>
            </a:extLst>
          </p:cNvPr>
          <p:cNvSpPr/>
          <p:nvPr/>
        </p:nvSpPr>
        <p:spPr>
          <a:xfrm>
            <a:off x="6574630" y="1566632"/>
            <a:ext cx="1371599" cy="15600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FECB1A17-8AFD-CA6F-0646-963952F90FDB}"/>
              </a:ext>
            </a:extLst>
          </p:cNvPr>
          <p:cNvSpPr/>
          <p:nvPr/>
        </p:nvSpPr>
        <p:spPr>
          <a:xfrm>
            <a:off x="478464" y="3007695"/>
            <a:ext cx="2514387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Cette forme n’a pas d’axe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592570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sol, blanc, intérieur, vaisselle&#10;&#10;Description générée automatiquement">
            <a:extLst>
              <a:ext uri="{FF2B5EF4-FFF2-40B4-BE49-F238E27FC236}">
                <a16:creationId xmlns:a16="http://schemas.microsoft.com/office/drawing/2014/main" id="{BF13136F-1A17-F4C0-576D-460BF3253E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>
            <a:fillRect/>
          </a:stretch>
        </p:blipFill>
        <p:spPr/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7F60C579-570D-8377-B5CE-E99C92FBB479}"/>
              </a:ext>
            </a:extLst>
          </p:cNvPr>
          <p:cNvSpPr/>
          <p:nvPr/>
        </p:nvSpPr>
        <p:spPr>
          <a:xfrm>
            <a:off x="393405" y="3429000"/>
            <a:ext cx="2304075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a-t-il un axe de symétrie ? </a:t>
            </a:r>
          </a:p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22CD6BF-6658-CA9B-DDBC-49B13FC46264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589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sol, blanc, intérieur, vaisselle&#10;&#10;Description générée automatiquement">
            <a:extLst>
              <a:ext uri="{FF2B5EF4-FFF2-40B4-BE49-F238E27FC236}">
                <a16:creationId xmlns:a16="http://schemas.microsoft.com/office/drawing/2014/main" id="{BF13136F-1A17-F4C0-576D-460BF3253E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>
            <a:fillRect/>
          </a:stretch>
        </p:blipFill>
        <p:spPr/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7F60C579-570D-8377-B5CE-E99C92FBB479}"/>
              </a:ext>
            </a:extLst>
          </p:cNvPr>
          <p:cNvSpPr/>
          <p:nvPr/>
        </p:nvSpPr>
        <p:spPr>
          <a:xfrm>
            <a:off x="393405" y="3474720"/>
            <a:ext cx="2514387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Cette forme n’a pas d’axe de symétrie.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905598C-EFD1-EC1D-C51B-5848250FD2C6}"/>
              </a:ext>
            </a:extLst>
          </p:cNvPr>
          <p:cNvCxnSpPr>
            <a:cxnSpLocks/>
          </p:cNvCxnSpPr>
          <p:nvPr/>
        </p:nvCxnSpPr>
        <p:spPr>
          <a:xfrm>
            <a:off x="6245703" y="1233326"/>
            <a:ext cx="0" cy="47742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5BE8A568-6BD1-F2BB-C45F-F53446F7A01F}"/>
              </a:ext>
            </a:extLst>
          </p:cNvPr>
          <p:cNvSpPr/>
          <p:nvPr/>
        </p:nvSpPr>
        <p:spPr>
          <a:xfrm>
            <a:off x="3508753" y="1487086"/>
            <a:ext cx="2736950" cy="7936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C2B53F5-5D32-0EBD-01D7-C17197D4080C}"/>
              </a:ext>
            </a:extLst>
          </p:cNvPr>
          <p:cNvSpPr/>
          <p:nvPr/>
        </p:nvSpPr>
        <p:spPr>
          <a:xfrm>
            <a:off x="6247059" y="1480553"/>
            <a:ext cx="2692052" cy="7936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C7ACB28-7C9E-3BCC-9D51-1B40BA55AB1A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634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542880E9-141C-E8DA-9E46-67281E361A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r="1256"/>
          <a:stretch>
            <a:fillRect/>
          </a:stretch>
        </p:blipFill>
        <p:spPr/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48C20185-8C75-6CA1-4B9B-3C89F3EAF3BE}"/>
              </a:ext>
            </a:extLst>
          </p:cNvPr>
          <p:cNvSpPr/>
          <p:nvPr/>
        </p:nvSpPr>
        <p:spPr>
          <a:xfrm>
            <a:off x="531628" y="3745699"/>
            <a:ext cx="2746743" cy="1083225"/>
          </a:xfrm>
          <a:prstGeom prst="wedgeRoundRectCallout">
            <a:avLst>
              <a:gd name="adj1" fmla="val -18651"/>
              <a:gd name="adj2" fmla="val 72235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les papiers. Que remarques-tu  ?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5015C6C3-B564-89A6-A3FF-CC87AF36D4AD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74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542880E9-141C-E8DA-9E46-67281E361A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r="1256"/>
          <a:stretch>
            <a:fillRect/>
          </a:stretch>
        </p:blipFill>
        <p:spPr/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48C20185-8C75-6CA1-4B9B-3C89F3EAF3BE}"/>
              </a:ext>
            </a:extLst>
          </p:cNvPr>
          <p:cNvSpPr/>
          <p:nvPr/>
        </p:nvSpPr>
        <p:spPr>
          <a:xfrm>
            <a:off x="478464" y="2724829"/>
            <a:ext cx="2892056" cy="2104781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ton avis, que pourrons-nous observer quand nous déplierons les papiers ?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B89B0576-55A9-E612-F975-019F2896E89F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31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texte, vaisselle&#10;&#10;Description générée automatiquement">
            <a:extLst>
              <a:ext uri="{FF2B5EF4-FFF2-40B4-BE49-F238E27FC236}">
                <a16:creationId xmlns:a16="http://schemas.microsoft.com/office/drawing/2014/main" id="{4576FE9F-6AA7-31AE-EF2D-1956ED4F50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2564"/>
          <a:stretch>
            <a:fillRect/>
          </a:stretch>
        </p:blipFill>
        <p:spPr/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13447CA1-FA60-9623-F247-ED55EB9E5AFC}"/>
              </a:ext>
            </a:extLst>
          </p:cNvPr>
          <p:cNvSpPr/>
          <p:nvPr/>
        </p:nvSpPr>
        <p:spPr>
          <a:xfrm>
            <a:off x="478464" y="3429000"/>
            <a:ext cx="1828801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Découpe les formes.</a:t>
            </a:r>
          </a:p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Déplie-les.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877AA5A-3184-52C3-B0F1-73EEE172C06D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75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texte, vaisselle&#10;&#10;Description générée automatiquement">
            <a:extLst>
              <a:ext uri="{FF2B5EF4-FFF2-40B4-BE49-F238E27FC236}">
                <a16:creationId xmlns:a16="http://schemas.microsoft.com/office/drawing/2014/main" id="{4576FE9F-6AA7-31AE-EF2D-1956ED4F50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2564"/>
          <a:stretch>
            <a:fillRect/>
          </a:stretch>
        </p:blipFill>
        <p:spPr/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13447CA1-FA60-9623-F247-ED55EB9E5AFC}"/>
              </a:ext>
            </a:extLst>
          </p:cNvPr>
          <p:cNvSpPr/>
          <p:nvPr/>
        </p:nvSpPr>
        <p:spPr>
          <a:xfrm>
            <a:off x="393405" y="3429000"/>
            <a:ext cx="2402957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remarques-tu de chaque côté du pli ?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7F67E7D6-E533-59F1-CF05-187E01C42483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66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texte, instrument de mesure rigide&#10;&#10;Description générée automatiquement">
            <a:extLst>
              <a:ext uri="{FF2B5EF4-FFF2-40B4-BE49-F238E27FC236}">
                <a16:creationId xmlns:a16="http://schemas.microsoft.com/office/drawing/2014/main" id="{2A35427F-2AE1-F94D-3FD8-D36F22F56C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3300"/>
          <a:stretch>
            <a:fillRect/>
          </a:stretch>
        </p:blipFill>
        <p:spPr/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AEFA8680-0B36-BF17-4B15-6BE8AF3D93AA}"/>
              </a:ext>
            </a:extLst>
          </p:cNvPr>
          <p:cNvSpPr/>
          <p:nvPr/>
        </p:nvSpPr>
        <p:spPr>
          <a:xfrm>
            <a:off x="393405" y="3258741"/>
            <a:ext cx="2424223" cy="1764263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 le pli en rouge avec ta règle et ton crayon.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668CD09E-3BCA-E177-518F-17D620E68A83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64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48C20185-8C75-6CA1-4B9B-3C89F3EAF3BE}"/>
              </a:ext>
            </a:extLst>
          </p:cNvPr>
          <p:cNvSpPr/>
          <p:nvPr/>
        </p:nvSpPr>
        <p:spPr>
          <a:xfrm>
            <a:off x="563524" y="3599258"/>
            <a:ext cx="2892056" cy="1083225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pli est appelé l’axe de symétrie.</a:t>
            </a:r>
          </a:p>
        </p:txBody>
      </p:sp>
      <p:pic>
        <p:nvPicPr>
          <p:cNvPr id="11" name="Image 10" descr="Une image contenant texte, fournitures de bureau, enveloppe, carte de visite&#10;&#10;Description générée automatiquement">
            <a:extLst>
              <a:ext uri="{FF2B5EF4-FFF2-40B4-BE49-F238E27FC236}">
                <a16:creationId xmlns:a16="http://schemas.microsoft.com/office/drawing/2014/main" id="{D7881682-60A3-EA1F-C40A-E60B07378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5" y="1766453"/>
            <a:ext cx="3009207" cy="332509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D432D61-B4C4-D921-2094-4742DE53845F}"/>
              </a:ext>
            </a:extLst>
          </p:cNvPr>
          <p:cNvSpPr/>
          <p:nvPr/>
        </p:nvSpPr>
        <p:spPr>
          <a:xfrm>
            <a:off x="6475232" y="5204259"/>
            <a:ext cx="2739758" cy="757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400" b="0" strike="noStrike" spc="-1" dirty="0">
                <a:solidFill>
                  <a:srgbClr val="00206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Axe de symétrie</a:t>
            </a:r>
            <a:endParaRPr lang="fr-FR" sz="2400" b="0" strike="noStrike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ED0B4CC-4D22-5DD6-7D86-00D24A335E37}"/>
              </a:ext>
            </a:extLst>
          </p:cNvPr>
          <p:cNvCxnSpPr>
            <a:cxnSpLocks/>
          </p:cNvCxnSpPr>
          <p:nvPr/>
        </p:nvCxnSpPr>
        <p:spPr>
          <a:xfrm>
            <a:off x="5390708" y="3625702"/>
            <a:ext cx="1084520" cy="1871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F3D8CD3-61CD-C45E-513D-D44A12FD69B8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51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13447CA1-FA60-9623-F247-ED55EB9E5AFC}"/>
              </a:ext>
            </a:extLst>
          </p:cNvPr>
          <p:cNvSpPr/>
          <p:nvPr/>
        </p:nvSpPr>
        <p:spPr>
          <a:xfrm>
            <a:off x="457198" y="3429000"/>
            <a:ext cx="2286001" cy="1423744"/>
          </a:xfrm>
          <a:prstGeom prst="wedgeRoundRectCallout">
            <a:avLst>
              <a:gd name="adj1" fmla="val -19019"/>
              <a:gd name="adj2" fmla="val 63647"/>
              <a:gd name="adj3" fmla="val 16667"/>
            </a:avLst>
          </a:prstGeom>
          <a:solidFill>
            <a:srgbClr val="B9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Prends la forme du bonbon ou du disque.</a:t>
            </a:r>
          </a:p>
        </p:txBody>
      </p:sp>
      <p:pic>
        <p:nvPicPr>
          <p:cNvPr id="5" name="Espace réservé pour une image 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F33884-6DBC-A76D-ADA2-E94C413475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 b="2533"/>
          <a:stretch>
            <a:fillRect/>
          </a:stretch>
        </p:blipFill>
        <p:spPr/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7323ACB-8AA1-EF98-59ED-CA638389CEAC}"/>
              </a:ext>
            </a:extLst>
          </p:cNvPr>
          <p:cNvSpPr txBox="1">
            <a:spLocks/>
          </p:cNvSpPr>
          <p:nvPr/>
        </p:nvSpPr>
        <p:spPr>
          <a:xfrm>
            <a:off x="478464" y="6657148"/>
            <a:ext cx="7706947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>
                <a:solidFill>
                  <a:schemeClr val="bg1"/>
                </a:solidFill>
              </a:rPr>
              <a:t>Mission 42 ● Symétrie, alignement, 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814697"/>
      </p:ext>
    </p:extLst>
  </p:cSld>
  <p:clrMapOvr>
    <a:masterClrMapping/>
  </p:clrMapOvr>
</p:sld>
</file>

<file path=ppt/theme/theme1.xml><?xml version="1.0" encoding="utf-8"?>
<a:theme xmlns:a="http://schemas.openxmlformats.org/drawingml/2006/main" name="OUVERTUR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NIPULON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9DFF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ENIR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9DFF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QUIZ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9DFF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7750</TotalTime>
  <Words>775</Words>
  <Application>Microsoft Office PowerPoint</Application>
  <PresentationFormat>Affichage à l'écran (4:3)</PresentationFormat>
  <Paragraphs>92</Paragraphs>
  <Slides>24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 </vt:lpstr>
      <vt:lpstr>Wingdings</vt:lpstr>
      <vt:lpstr>OUVERTURES</vt:lpstr>
      <vt:lpstr>MANIPULONS</vt:lpstr>
      <vt:lpstr>RETENIR</vt:lpstr>
      <vt:lpstr>QUIZ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Jacquemart.Marion</dc:creator>
  <cp:lastModifiedBy>francoise laurent</cp:lastModifiedBy>
  <cp:revision>28</cp:revision>
  <dcterms:created xsi:type="dcterms:W3CDTF">2023-02-16T15:55:41Z</dcterms:created>
  <dcterms:modified xsi:type="dcterms:W3CDTF">2023-04-27T08:44:42Z</dcterms:modified>
</cp:coreProperties>
</file>